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media/image1.jpeg" ContentType="image/jpeg"/>
  <Override PartName="/ppt/theme/theme2.xml" ContentType="application/vnd.openxmlformats-officedocument.theme+xml"/>
  <Override PartName="/ppt/media/image2.jpeg" ContentType="image/jpeg"/>
  <Override PartName="/ppt/media/image3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9144000" cy="6858000"/>
  <p:notesSz cx="6858000" cy="9144000"/>
  <p:defaultTextStyle>
    <a:lvl1pPr>
      <a:defRPr>
        <a:latin typeface="+mj-lt"/>
        <a:ea typeface="+mj-ea"/>
        <a:cs typeface="+mj-cs"/>
        <a:sym typeface="Avenir Roman"/>
      </a:defRPr>
    </a:lvl1pPr>
    <a:lvl2pPr>
      <a:defRPr>
        <a:latin typeface="+mj-lt"/>
        <a:ea typeface="+mj-ea"/>
        <a:cs typeface="+mj-cs"/>
        <a:sym typeface="Avenir Roman"/>
      </a:defRPr>
    </a:lvl2pPr>
    <a:lvl3pPr>
      <a:defRPr>
        <a:latin typeface="+mj-lt"/>
        <a:ea typeface="+mj-ea"/>
        <a:cs typeface="+mj-cs"/>
        <a:sym typeface="Avenir Roman"/>
      </a:defRPr>
    </a:lvl3pPr>
    <a:lvl4pPr>
      <a:defRPr>
        <a:latin typeface="+mj-lt"/>
        <a:ea typeface="+mj-ea"/>
        <a:cs typeface="+mj-cs"/>
        <a:sym typeface="Avenir Roman"/>
      </a:defRPr>
    </a:lvl4pPr>
    <a:lvl5pPr>
      <a:defRPr>
        <a:latin typeface="+mj-lt"/>
        <a:ea typeface="+mj-ea"/>
        <a:cs typeface="+mj-cs"/>
        <a:sym typeface="Avenir Roman"/>
      </a:defRPr>
    </a:lvl5pPr>
    <a:lvl6pPr>
      <a:defRPr>
        <a:latin typeface="+mj-lt"/>
        <a:ea typeface="+mj-ea"/>
        <a:cs typeface="+mj-cs"/>
        <a:sym typeface="Avenir Roman"/>
      </a:defRPr>
    </a:lvl6pPr>
    <a:lvl7pPr>
      <a:defRPr>
        <a:latin typeface="+mj-lt"/>
        <a:ea typeface="+mj-ea"/>
        <a:cs typeface="+mj-cs"/>
        <a:sym typeface="Avenir Roman"/>
      </a:defRPr>
    </a:lvl7pPr>
    <a:lvl8pPr>
      <a:defRPr>
        <a:latin typeface="+mj-lt"/>
        <a:ea typeface="+mj-ea"/>
        <a:cs typeface="+mj-cs"/>
        <a:sym typeface="Avenir Roman"/>
      </a:defRPr>
    </a:lvl8pPr>
    <a:lvl9pPr>
      <a:defRPr>
        <a:latin typeface="+mj-lt"/>
        <a:ea typeface="+mj-ea"/>
        <a:cs typeface="+mj-cs"/>
        <a:sym typeface="Avenir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venir Book"/>
          <a:ea typeface="Avenir Book"/>
          <a:cs typeface="Avenir 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08" name="Shape 10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Образец заголовка</a:t>
            </a: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Образец подзаголовка</a:t>
            </a:r>
          </a:p>
        </p:txBody>
      </p:sp>
      <p:sp>
        <p:nvSpPr>
          <p:cNvPr id="8" name="Shape 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Образец заголовка</a:t>
            </a:r>
          </a:p>
        </p:txBody>
      </p:sp>
      <p:sp>
        <p:nvSpPr>
          <p:cNvPr id="40" name="Shape 4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Образец текста</a:t>
            </a:r>
            <a:endParaRPr sz="3200"/>
          </a:p>
          <a:p>
            <a:pPr lvl="1">
              <a:defRPr sz="1800"/>
            </a:pPr>
            <a:r>
              <a:rPr sz="3200"/>
              <a:t>Второй уровень</a:t>
            </a:r>
            <a:endParaRPr sz="3200"/>
          </a:p>
          <a:p>
            <a:pPr lvl="2">
              <a:defRPr sz="1800"/>
            </a:pPr>
            <a:r>
              <a:rPr sz="3200"/>
              <a:t>Третий уровень</a:t>
            </a:r>
            <a:endParaRPr sz="3200"/>
          </a:p>
          <a:p>
            <a:pPr lvl="3">
              <a:defRPr sz="1800"/>
            </a:pPr>
            <a:r>
              <a:rPr sz="3200"/>
              <a:t>Четвертый уровень</a:t>
            </a:r>
            <a:endParaRPr sz="3200"/>
          </a:p>
          <a:p>
            <a:pPr lvl="4">
              <a:defRPr sz="1800"/>
            </a:pPr>
            <a:r>
              <a:rPr sz="3200"/>
              <a:t>Пятый уровень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type="title"/>
          </p:nvPr>
        </p:nvSpPr>
        <p:spPr>
          <a:xfrm>
            <a:off x="6629400" y="0"/>
            <a:ext cx="2057400" cy="640080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Образец заголовка</a:t>
            </a:r>
          </a:p>
        </p:txBody>
      </p:sp>
      <p:sp>
        <p:nvSpPr>
          <p:cNvPr id="44" name="Shape 44"/>
          <p:cNvSpPr/>
          <p:nvPr>
            <p:ph type="body" idx="1"/>
          </p:nvPr>
        </p:nvSpPr>
        <p:spPr>
          <a:xfrm>
            <a:off x="457200" y="274638"/>
            <a:ext cx="6019800" cy="658336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Образец текста</a:t>
            </a:r>
            <a:endParaRPr sz="3200"/>
          </a:p>
          <a:p>
            <a:pPr lvl="1">
              <a:defRPr sz="1800"/>
            </a:pPr>
            <a:r>
              <a:rPr sz="3200"/>
              <a:t>Второй уровень</a:t>
            </a:r>
            <a:endParaRPr sz="3200"/>
          </a:p>
          <a:p>
            <a:pPr lvl="2">
              <a:defRPr sz="1800"/>
            </a:pPr>
            <a:r>
              <a:rPr sz="3200"/>
              <a:t>Третий уровень</a:t>
            </a:r>
            <a:endParaRPr sz="3200"/>
          </a:p>
          <a:p>
            <a:pPr lvl="3">
              <a:defRPr sz="1800"/>
            </a:pPr>
            <a:r>
              <a:rPr sz="3200"/>
              <a:t>Четвертый уровень</a:t>
            </a:r>
            <a:endParaRPr sz="3200"/>
          </a:p>
          <a:p>
            <a:pPr lvl="4">
              <a:defRPr sz="1800"/>
            </a:pPr>
            <a:r>
              <a:rPr sz="3200"/>
              <a:t>Пятый уровень</a:t>
            </a:r>
          </a:p>
        </p:txBody>
      </p:sp>
      <p:sp>
        <p:nvSpPr>
          <p:cNvPr id="45" name="Shape 4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>
            <a:lvl1pPr defTabSz="457200">
              <a:defRPr>
                <a:solidFill>
                  <a:srgbClr val="800000"/>
                </a:solidFill>
                <a:latin typeface="Gill Sans MT"/>
                <a:ea typeface="Gill Sans MT"/>
                <a:cs typeface="Gill Sans MT"/>
                <a:sym typeface="Gill Sans M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800000"/>
                </a:solidFill>
              </a:rPr>
              <a:t>Текст заголовка</a:t>
            </a:r>
          </a:p>
        </p:txBody>
      </p:sp>
      <p:sp>
        <p:nvSpPr>
          <p:cNvPr id="48" name="Shape 4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/>
          <a:lstStyle>
            <a:lvl1pPr defTabSz="457200">
              <a:defRPr>
                <a:latin typeface="Gill Sans MT"/>
                <a:ea typeface="Gill Sans MT"/>
                <a:cs typeface="Gill Sans MT"/>
                <a:sym typeface="Gill Sans MT"/>
              </a:defRPr>
            </a:lvl1pPr>
            <a:lvl2pPr defTabSz="457200">
              <a:defRPr>
                <a:latin typeface="Gill Sans MT"/>
                <a:ea typeface="Gill Sans MT"/>
                <a:cs typeface="Gill Sans MT"/>
                <a:sym typeface="Gill Sans MT"/>
              </a:defRPr>
            </a:lvl2pPr>
            <a:lvl3pPr defTabSz="457200">
              <a:defRPr>
                <a:latin typeface="Gill Sans MT"/>
                <a:ea typeface="Gill Sans MT"/>
                <a:cs typeface="Gill Sans MT"/>
                <a:sym typeface="Gill Sans MT"/>
              </a:defRPr>
            </a:lvl3pPr>
            <a:lvl4pPr defTabSz="457200">
              <a:defRPr>
                <a:latin typeface="Gill Sans MT"/>
                <a:ea typeface="Gill Sans MT"/>
                <a:cs typeface="Gill Sans MT"/>
                <a:sym typeface="Gill Sans MT"/>
              </a:defRPr>
            </a:lvl4pPr>
            <a:lvl5pPr defTabSz="457200">
              <a:defRPr>
                <a:latin typeface="Gill Sans MT"/>
                <a:ea typeface="Gill Sans MT"/>
                <a:cs typeface="Gill Sans MT"/>
                <a:sym typeface="Gill Sans MT"/>
              </a:defRPr>
            </a:lvl5pPr>
          </a:lstStyle>
          <a:p>
            <a:pPr lvl="0">
              <a:defRPr sz="1800"/>
            </a:pPr>
            <a:r>
              <a:rPr sz="3200"/>
              <a:t>Уровень текста 1</a:t>
            </a:r>
            <a:endParaRPr sz="3200"/>
          </a:p>
          <a:p>
            <a:pPr lvl="1">
              <a:defRPr sz="1800"/>
            </a:pPr>
            <a:r>
              <a:rPr sz="3200"/>
              <a:t>Уровень текста 2</a:t>
            </a:r>
            <a:endParaRPr sz="3200"/>
          </a:p>
          <a:p>
            <a:pPr lvl="2">
              <a:defRPr sz="1800"/>
            </a:pPr>
            <a:r>
              <a:rPr sz="3200"/>
              <a:t>Уровень текста 3</a:t>
            </a:r>
            <a:endParaRPr sz="3200"/>
          </a:p>
          <a:p>
            <a:pPr lvl="3">
              <a:defRPr sz="1800"/>
            </a:pPr>
            <a:r>
              <a:rPr sz="3200"/>
              <a:t>Уровень текста 4</a:t>
            </a:r>
            <a:endParaRPr sz="3200"/>
          </a:p>
          <a:p>
            <a:pPr lvl="4">
              <a:defRPr sz="1800"/>
            </a:pPr>
            <a:r>
              <a:rPr sz="3200"/>
              <a:t>Уровень текста 5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xfrm>
            <a:off x="6553200" y="6450010"/>
            <a:ext cx="2133600" cy="177801"/>
          </a:xfrm>
          <a:prstGeom prst="rect">
            <a:avLst/>
          </a:prstGeom>
        </p:spPr>
        <p:txBody>
          <a:bodyPr lIns="0" tIns="0" rIns="0" bIns="0"/>
          <a:lstStyle>
            <a:lvl1pPr defTabSz="457200">
              <a:defRPr>
                <a:latin typeface="Gill Sans MT"/>
                <a:ea typeface="Gill Sans MT"/>
                <a:cs typeface="Gill Sans MT"/>
                <a:sym typeface="Gill Sans MT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>
            <a:lvl1pPr defTabSz="457200">
              <a:defRPr>
                <a:solidFill>
                  <a:srgbClr val="800000"/>
                </a:solidFill>
                <a:latin typeface="Gill Sans MT"/>
                <a:ea typeface="Gill Sans MT"/>
                <a:cs typeface="Gill Sans MT"/>
                <a:sym typeface="Gill Sans M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800000"/>
                </a:solidFill>
              </a:rPr>
              <a:t>Текст заголовка</a:t>
            </a:r>
          </a:p>
        </p:txBody>
      </p:sp>
      <p:sp>
        <p:nvSpPr>
          <p:cNvPr id="52" name="Shape 5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/>
          <a:lstStyle>
            <a:lvl1pPr defTabSz="457200">
              <a:defRPr>
                <a:latin typeface="Gill Sans MT"/>
                <a:ea typeface="Gill Sans MT"/>
                <a:cs typeface="Gill Sans MT"/>
                <a:sym typeface="Gill Sans MT"/>
              </a:defRPr>
            </a:lvl1pPr>
            <a:lvl2pPr defTabSz="457200">
              <a:defRPr>
                <a:latin typeface="Gill Sans MT"/>
                <a:ea typeface="Gill Sans MT"/>
                <a:cs typeface="Gill Sans MT"/>
                <a:sym typeface="Gill Sans MT"/>
              </a:defRPr>
            </a:lvl2pPr>
            <a:lvl3pPr defTabSz="457200">
              <a:defRPr>
                <a:latin typeface="Gill Sans MT"/>
                <a:ea typeface="Gill Sans MT"/>
                <a:cs typeface="Gill Sans MT"/>
                <a:sym typeface="Gill Sans MT"/>
              </a:defRPr>
            </a:lvl3pPr>
            <a:lvl4pPr defTabSz="457200">
              <a:defRPr>
                <a:latin typeface="Gill Sans MT"/>
                <a:ea typeface="Gill Sans MT"/>
                <a:cs typeface="Gill Sans MT"/>
                <a:sym typeface="Gill Sans MT"/>
              </a:defRPr>
            </a:lvl4pPr>
            <a:lvl5pPr defTabSz="457200">
              <a:defRPr>
                <a:latin typeface="Gill Sans MT"/>
                <a:ea typeface="Gill Sans MT"/>
                <a:cs typeface="Gill Sans MT"/>
                <a:sym typeface="Gill Sans MT"/>
              </a:defRPr>
            </a:lvl5pPr>
          </a:lstStyle>
          <a:p>
            <a:pPr lvl="0">
              <a:defRPr sz="1800"/>
            </a:pPr>
            <a:r>
              <a:rPr sz="3200"/>
              <a:t>Уровень текста 1</a:t>
            </a:r>
            <a:endParaRPr sz="3200"/>
          </a:p>
          <a:p>
            <a:pPr lvl="1">
              <a:defRPr sz="1800"/>
            </a:pPr>
            <a:r>
              <a:rPr sz="3200"/>
              <a:t>Уровень текста 2</a:t>
            </a:r>
            <a:endParaRPr sz="3200"/>
          </a:p>
          <a:p>
            <a:pPr lvl="2">
              <a:defRPr sz="1800"/>
            </a:pPr>
            <a:r>
              <a:rPr sz="3200"/>
              <a:t>Уровень текста 3</a:t>
            </a:r>
            <a:endParaRPr sz="3200"/>
          </a:p>
          <a:p>
            <a:pPr lvl="3">
              <a:defRPr sz="1800"/>
            </a:pPr>
            <a:r>
              <a:rPr sz="3200"/>
              <a:t>Уровень текста 4</a:t>
            </a:r>
            <a:endParaRPr sz="3200"/>
          </a:p>
          <a:p>
            <a:pPr lvl="4">
              <a:defRPr sz="1800"/>
            </a:pPr>
            <a:r>
              <a:rPr sz="3200"/>
              <a:t>Уровень текста 5</a:t>
            </a:r>
          </a:p>
        </p:txBody>
      </p:sp>
      <p:sp>
        <p:nvSpPr>
          <p:cNvPr id="53" name="Shape 53"/>
          <p:cNvSpPr/>
          <p:nvPr>
            <p:ph type="sldNum" sz="quarter" idx="2"/>
          </p:nvPr>
        </p:nvSpPr>
        <p:spPr>
          <a:xfrm>
            <a:off x="6553200" y="6450010"/>
            <a:ext cx="2133600" cy="177801"/>
          </a:xfrm>
          <a:prstGeom prst="rect">
            <a:avLst/>
          </a:prstGeom>
        </p:spPr>
        <p:txBody>
          <a:bodyPr lIns="0" tIns="0" rIns="0" bIns="0"/>
          <a:lstStyle>
            <a:lvl1pPr defTabSz="457200">
              <a:defRPr>
                <a:latin typeface="Gill Sans MT"/>
                <a:ea typeface="Gill Sans MT"/>
                <a:cs typeface="Gill Sans MT"/>
                <a:sym typeface="Gill Sans MT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type="sldNum" sz="quarter" idx="2"/>
          </p:nvPr>
        </p:nvSpPr>
        <p:spPr>
          <a:xfrm>
            <a:off x="6553200" y="6450010"/>
            <a:ext cx="2133600" cy="177801"/>
          </a:xfrm>
          <a:prstGeom prst="rect">
            <a:avLst/>
          </a:prstGeom>
        </p:spPr>
        <p:txBody>
          <a:bodyPr lIns="0" tIns="0" rIns="0" bIns="0"/>
          <a:lstStyle>
            <a:lvl1pPr defTabSz="457200">
              <a:defRPr>
                <a:latin typeface="Gill Sans MT"/>
                <a:ea typeface="Gill Sans MT"/>
                <a:cs typeface="Gill Sans MT"/>
                <a:sym typeface="Gill Sans MT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lvl="0">
              <a:defRPr sz="1800"/>
            </a:pPr>
            <a:r>
              <a:rPr sz="4400"/>
              <a:t>Текст заголовка</a:t>
            </a:r>
          </a:p>
        </p:txBody>
      </p:sp>
      <p:sp>
        <p:nvSpPr>
          <p:cNvPr id="58" name="Shape 5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lvl="0">
              <a:defRPr sz="1800"/>
            </a:pPr>
            <a:r>
              <a:rPr sz="3200"/>
              <a:t>Уровень текста 1</a:t>
            </a:r>
            <a:endParaRPr sz="3200"/>
          </a:p>
          <a:p>
            <a:pPr lvl="1">
              <a:defRPr sz="1800"/>
            </a:pPr>
            <a:r>
              <a:rPr sz="3200"/>
              <a:t>Уровень текста 2</a:t>
            </a:r>
            <a:endParaRPr sz="3200"/>
          </a:p>
          <a:p>
            <a:pPr lvl="2">
              <a:defRPr sz="1800"/>
            </a:pPr>
            <a:r>
              <a:rPr sz="3200"/>
              <a:t>Уровень текста 3</a:t>
            </a:r>
            <a:endParaRPr sz="3200"/>
          </a:p>
          <a:p>
            <a:pPr lvl="3">
              <a:defRPr sz="1800"/>
            </a:pPr>
            <a:r>
              <a:rPr sz="3200"/>
              <a:t>Уровень текста 4</a:t>
            </a:r>
            <a:endParaRPr sz="3200"/>
          </a:p>
          <a:p>
            <a:pPr lvl="4">
              <a:defRPr sz="1800"/>
            </a:pPr>
            <a:r>
              <a:rPr sz="3200"/>
              <a:t>Уровень текста 5</a:t>
            </a:r>
          </a:p>
        </p:txBody>
      </p:sp>
      <p:sp>
        <p:nvSpPr>
          <p:cNvPr id="59" name="Shape 59"/>
          <p:cNvSpPr/>
          <p:nvPr>
            <p:ph type="sldNum" sz="quarter" idx="2"/>
          </p:nvPr>
        </p:nvSpPr>
        <p:spPr>
          <a:xfrm>
            <a:off x="6553200" y="6450010"/>
            <a:ext cx="2133600" cy="17780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type="sldNum" sz="quarter" idx="2"/>
          </p:nvPr>
        </p:nvSpPr>
        <p:spPr>
          <a:xfrm>
            <a:off x="6553200" y="6450010"/>
            <a:ext cx="2133600" cy="17780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type="sldNum" sz="quarter" idx="2"/>
          </p:nvPr>
        </p:nvSpPr>
        <p:spPr>
          <a:xfrm>
            <a:off x="6553200" y="6168585"/>
            <a:ext cx="2133601" cy="262203"/>
          </a:xfrm>
          <a:prstGeom prst="rect">
            <a:avLst/>
          </a:prstGeom>
        </p:spPr>
        <p:txBody>
          <a:bodyPr lIns="42201" tIns="42201" rIns="42201" bIns="42201"/>
          <a:lstStyle>
            <a:lvl1pPr defTabSz="457200">
              <a:defRPr>
                <a:solidFill>
                  <a:srgbClr val="898989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/>
            </a:pPr>
            <a:r>
              <a:rPr sz="4400"/>
              <a:t>Текст заголовка</a:t>
            </a:r>
          </a:p>
        </p:txBody>
      </p:sp>
      <p:sp>
        <p:nvSpPr>
          <p:cNvPr id="66" name="Shape 66"/>
          <p:cNvSpPr/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Уровень текста 1</a:t>
            </a:r>
            <a:endParaRPr sz="3200">
              <a:solidFill>
                <a:srgbClr val="888888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Уровень текста 2</a:t>
            </a:r>
            <a:endParaRPr sz="3200">
              <a:solidFill>
                <a:srgbClr val="888888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Уровень текста 3</a:t>
            </a:r>
            <a:endParaRPr sz="3200">
              <a:solidFill>
                <a:srgbClr val="888888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Уровень текста 4</a:t>
            </a:r>
            <a:endParaRPr sz="3200">
              <a:solidFill>
                <a:srgbClr val="888888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Уровень текста 5</a:t>
            </a:r>
          </a:p>
        </p:txBody>
      </p:sp>
      <p:sp>
        <p:nvSpPr>
          <p:cNvPr id="67" name="Shape 67"/>
          <p:cNvSpPr/>
          <p:nvPr>
            <p:ph type="sldNum" sz="quarter" idx="2"/>
          </p:nvPr>
        </p:nvSpPr>
        <p:spPr>
          <a:xfrm>
            <a:off x="6553200" y="6450010"/>
            <a:ext cx="2133600" cy="17780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type="sldNum" sz="quarter" idx="2"/>
          </p:nvPr>
        </p:nvSpPr>
        <p:spPr>
          <a:xfrm>
            <a:off x="6553200" y="6168585"/>
            <a:ext cx="2133601" cy="262203"/>
          </a:xfrm>
          <a:prstGeom prst="rect">
            <a:avLst/>
          </a:prstGeom>
        </p:spPr>
        <p:txBody>
          <a:bodyPr lIns="42201" tIns="42201" rIns="42201" bIns="42201"/>
          <a:lstStyle>
            <a:lvl1pPr defTabSz="457200">
              <a:defRPr>
                <a:solidFill>
                  <a:srgbClr val="898989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Образец заголовка</a:t>
            </a:r>
          </a:p>
        </p:txBody>
      </p:sp>
      <p:sp>
        <p:nvSpPr>
          <p:cNvPr id="11" name="Shape 1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Образец текста</a:t>
            </a:r>
            <a:endParaRPr sz="3200"/>
          </a:p>
          <a:p>
            <a:pPr lvl="1">
              <a:defRPr sz="1800"/>
            </a:pPr>
            <a:r>
              <a:rPr sz="3200"/>
              <a:t>Второй уровень</a:t>
            </a:r>
            <a:endParaRPr sz="3200"/>
          </a:p>
          <a:p>
            <a:pPr lvl="2">
              <a:defRPr sz="1800"/>
            </a:pPr>
            <a:r>
              <a:rPr sz="3200"/>
              <a:t>Третий уровень</a:t>
            </a:r>
            <a:endParaRPr sz="3200"/>
          </a:p>
          <a:p>
            <a:pPr lvl="3">
              <a:defRPr sz="1800"/>
            </a:pPr>
            <a:r>
              <a:rPr sz="3200"/>
              <a:t>Четвертый уровень</a:t>
            </a:r>
            <a:endParaRPr sz="3200"/>
          </a:p>
          <a:p>
            <a:pPr lvl="4">
              <a:defRPr sz="1800"/>
            </a:pPr>
            <a:r>
              <a:rPr sz="3200"/>
              <a:t>Пятый уровень</a:t>
            </a:r>
          </a:p>
        </p:txBody>
      </p:sp>
      <p:sp>
        <p:nvSpPr>
          <p:cNvPr id="12" name="Shape 1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/>
            </a:pPr>
            <a:r>
              <a:rPr sz="4400"/>
              <a:t>Текст заголовка</a:t>
            </a:r>
          </a:p>
        </p:txBody>
      </p:sp>
      <p:sp>
        <p:nvSpPr>
          <p:cNvPr id="72" name="Shape 7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/>
            </a:pPr>
            <a:r>
              <a:rPr sz="3200"/>
              <a:t>Уровень текста 1</a:t>
            </a:r>
            <a:endParaRPr sz="3200"/>
          </a:p>
          <a:p>
            <a:pPr lvl="1">
              <a:defRPr sz="1800"/>
            </a:pPr>
            <a:r>
              <a:rPr sz="3200"/>
              <a:t>Уровень текста 2</a:t>
            </a:r>
            <a:endParaRPr sz="3200"/>
          </a:p>
          <a:p>
            <a:pPr lvl="2">
              <a:defRPr sz="1800"/>
            </a:pPr>
            <a:r>
              <a:rPr sz="3200"/>
              <a:t>Уровень текста 3</a:t>
            </a:r>
            <a:endParaRPr sz="3200"/>
          </a:p>
          <a:p>
            <a:pPr lvl="3">
              <a:defRPr sz="1800"/>
            </a:pPr>
            <a:r>
              <a:rPr sz="3200"/>
              <a:t>Уровень текста 4</a:t>
            </a:r>
            <a:endParaRPr sz="3200"/>
          </a:p>
          <a:p>
            <a:pPr lvl="4">
              <a:defRPr sz="1800"/>
            </a:pPr>
            <a:r>
              <a:rPr sz="3200"/>
              <a:t>Уровень текста 5</a:t>
            </a:r>
          </a:p>
        </p:txBody>
      </p:sp>
      <p:sp>
        <p:nvSpPr>
          <p:cNvPr id="73" name="Shape 73"/>
          <p:cNvSpPr/>
          <p:nvPr>
            <p:ph type="sldNum" sz="quarter" idx="2"/>
          </p:nvPr>
        </p:nvSpPr>
        <p:spPr>
          <a:xfrm>
            <a:off x="6553200" y="6450007"/>
            <a:ext cx="2133600" cy="17780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sldNum" sz="quarter" idx="2"/>
          </p:nvPr>
        </p:nvSpPr>
        <p:spPr>
          <a:xfrm>
            <a:off x="6553200" y="6450010"/>
            <a:ext cx="2133600" cy="177801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93599" y="5328184"/>
            <a:ext cx="950421" cy="1529645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hape 78"/>
          <p:cNvSpPr/>
          <p:nvPr/>
        </p:nvSpPr>
        <p:spPr>
          <a:xfrm>
            <a:off x="504000" y="1305211"/>
            <a:ext cx="8154000" cy="3179"/>
          </a:xfrm>
          <a:prstGeom prst="rect">
            <a:avLst/>
          </a:prstGeom>
          <a:ln w="6350">
            <a:solidFill>
              <a:srgbClr val="727272"/>
            </a:solidFill>
            <a:miter/>
          </a:ln>
        </p:spPr>
        <p:txBody>
          <a:bodyPr lIns="0" tIns="0" rIns="0" bIns="0"/>
          <a:lstStyle/>
          <a:p>
            <a:pPr lvl="0" algn="ctr">
              <a:defRPr sz="2000">
                <a:solidFill>
                  <a:srgbClr val="727272"/>
                </a:solidFill>
                <a:latin typeface="Helvetica 65 Medium"/>
                <a:ea typeface="Helvetica 65 Medium"/>
                <a:cs typeface="Helvetica 65 Medium"/>
                <a:sym typeface="Helvetica 65 Medium"/>
              </a:defRPr>
            </a:pPr>
          </a:p>
        </p:txBody>
      </p:sp>
      <p:pic>
        <p:nvPicPr>
          <p:cNvPr id="79" name="image2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00399" y="288000"/>
            <a:ext cx="458654" cy="954001"/>
          </a:xfrm>
          <a:prstGeom prst="rect">
            <a:avLst/>
          </a:prstGeom>
          <a:ln w="12700">
            <a:miter lim="400000"/>
          </a:ln>
        </p:spPr>
      </p:pic>
      <p:sp>
        <p:nvSpPr>
          <p:cNvPr id="80" name="Shape 80"/>
          <p:cNvSpPr/>
          <p:nvPr>
            <p:ph type="title"/>
          </p:nvPr>
        </p:nvSpPr>
        <p:spPr>
          <a:xfrm>
            <a:off x="1079999" y="0"/>
            <a:ext cx="7416004" cy="149760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l">
              <a:defRPr sz="3200">
                <a:solidFill>
                  <a:srgbClr val="72727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727272"/>
                </a:solidFill>
              </a:rPr>
              <a:t>Текст заголовка</a:t>
            </a:r>
          </a:p>
        </p:txBody>
      </p:sp>
      <p:sp>
        <p:nvSpPr>
          <p:cNvPr id="81" name="Shape 81"/>
          <p:cNvSpPr/>
          <p:nvPr>
            <p:ph type="sldNum" sz="quarter" idx="2"/>
          </p:nvPr>
        </p:nvSpPr>
        <p:spPr>
          <a:xfrm>
            <a:off x="8828036" y="6411600"/>
            <a:ext cx="153964" cy="135546"/>
          </a:xfrm>
          <a:prstGeom prst="rect">
            <a:avLst/>
          </a:prstGeom>
        </p:spPr>
        <p:txBody>
          <a:bodyPr wrap="none" lIns="0" tIns="0" rIns="0" bIns="0" anchor="t"/>
          <a:lstStyle>
            <a:lvl1pPr>
              <a:defRPr sz="1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gradFill flip="none" rotWithShape="1">
          <a:gsLst>
            <a:gs pos="0">
              <a:srgbClr val="00CC00"/>
            </a:gs>
            <a:gs pos="100000">
              <a:srgbClr val="008000"/>
            </a:gs>
          </a:gsLst>
          <a:lin ang="162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roup 91"/>
          <p:cNvGrpSpPr/>
          <p:nvPr/>
        </p:nvGrpSpPr>
        <p:grpSpPr>
          <a:xfrm>
            <a:off x="319067" y="1828782"/>
            <a:ext cx="8824951" cy="5029232"/>
            <a:chOff x="-1" y="-1"/>
            <a:chExt cx="8824949" cy="5029231"/>
          </a:xfrm>
        </p:grpSpPr>
        <p:sp>
          <p:nvSpPr>
            <p:cNvPr id="83" name="Shape 83"/>
            <p:cNvSpPr/>
            <p:nvPr/>
          </p:nvSpPr>
          <p:spPr>
            <a:xfrm>
              <a:off x="519112" y="2789244"/>
              <a:ext cx="8305831" cy="2239978"/>
            </a:xfrm>
            <a:prstGeom prst="rect">
              <a:avLst/>
            </a:prstGeom>
            <a:solidFill>
              <a:srgbClr val="006600">
                <a:alpha val="30195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4" name="Shape 84"/>
            <p:cNvSpPr/>
            <p:nvPr/>
          </p:nvSpPr>
          <p:spPr>
            <a:xfrm>
              <a:off x="14284" y="-2"/>
              <a:ext cx="8810665" cy="5029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84" y="12027"/>
                  </a:moveTo>
                  <a:lnTo>
                    <a:pt x="0" y="12027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1284" y="0"/>
                  </a:lnTo>
                  <a:lnTo>
                    <a:pt x="1284" y="12027"/>
                  </a:lnTo>
                  <a:close/>
                </a:path>
              </a:pathLst>
            </a:custGeom>
            <a:solidFill>
              <a:srgbClr val="006600">
                <a:alpha val="30195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5" name="Shape 85"/>
            <p:cNvSpPr/>
            <p:nvPr/>
          </p:nvSpPr>
          <p:spPr>
            <a:xfrm>
              <a:off x="519112" y="2825758"/>
              <a:ext cx="8305831" cy="2203464"/>
            </a:xfrm>
            <a:prstGeom prst="rect">
              <a:avLst/>
            </a:prstGeom>
            <a:solidFill>
              <a:srgbClr val="00CC00">
                <a:alpha val="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6" name="Shape 86"/>
            <p:cNvSpPr/>
            <p:nvPr/>
          </p:nvSpPr>
          <p:spPr>
            <a:xfrm>
              <a:off x="519112" y="-1"/>
              <a:ext cx="7313643" cy="46052"/>
            </a:xfrm>
            <a:prstGeom prst="rect">
              <a:avLst/>
            </a:prstGeom>
            <a:gradFill flip="none" rotWithShape="1">
              <a:gsLst>
                <a:gs pos="0">
                  <a:srgbClr val="005400"/>
                </a:gs>
                <a:gs pos="100000">
                  <a:srgbClr val="006600">
                    <a:alpha val="0"/>
                  </a:srgbClr>
                </a:gs>
              </a:gsLst>
              <a:lin ang="108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7" name="Shape 87"/>
            <p:cNvSpPr/>
            <p:nvPr/>
          </p:nvSpPr>
          <p:spPr>
            <a:xfrm>
              <a:off x="519112" y="-1"/>
              <a:ext cx="46054" cy="2833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0110" y="27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6600"/>
                </a:gs>
                <a:gs pos="100000">
                  <a:srgbClr val="1F791F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8" name="Shape 88"/>
            <p:cNvSpPr/>
            <p:nvPr/>
          </p:nvSpPr>
          <p:spPr>
            <a:xfrm>
              <a:off x="517525" y="2781308"/>
              <a:ext cx="46054" cy="2247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20855" y="366"/>
                  </a:lnTo>
                  <a:lnTo>
                    <a:pt x="0" y="0"/>
                  </a:lnTo>
                  <a:lnTo>
                    <a:pt x="0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6600">
                    <a:alpha val="0"/>
                  </a:srgbClr>
                </a:gs>
                <a:gs pos="100000">
                  <a:srgbClr val="1F791F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9" name="Shape 89"/>
            <p:cNvSpPr/>
            <p:nvPr/>
          </p:nvSpPr>
          <p:spPr>
            <a:xfrm>
              <a:off x="-2" y="2781308"/>
              <a:ext cx="4570434" cy="46051"/>
            </a:xfrm>
            <a:prstGeom prst="rect">
              <a:avLst/>
            </a:prstGeom>
            <a:gradFill flip="none" rotWithShape="1">
              <a:gsLst>
                <a:gs pos="0">
                  <a:srgbClr val="005400"/>
                </a:gs>
                <a:gs pos="100000">
                  <a:srgbClr val="006600">
                    <a:alpha val="0"/>
                  </a:srgbClr>
                </a:gs>
              </a:gsLst>
              <a:lin ang="108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0" name="Shape 90"/>
            <p:cNvSpPr/>
            <p:nvPr/>
          </p:nvSpPr>
          <p:spPr>
            <a:xfrm>
              <a:off x="-2" y="2781308"/>
              <a:ext cx="47639" cy="2247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20880" y="21600"/>
                  </a:lnTo>
                  <a:lnTo>
                    <a:pt x="21600" y="412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6600">
                    <a:alpha val="10000"/>
                  </a:srgbClr>
                </a:gs>
                <a:gs pos="100000">
                  <a:srgbClr val="1F791F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sp>
        <p:nvSpPr>
          <p:cNvPr id="92" name="Shape 92"/>
          <p:cNvSpPr/>
          <p:nvPr>
            <p:ph type="sldNum" sz="quarter" idx="2"/>
          </p:nvPr>
        </p:nvSpPr>
        <p:spPr>
          <a:xfrm>
            <a:off x="6937375" y="6245225"/>
            <a:ext cx="1901825" cy="197384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93599" y="5328184"/>
            <a:ext cx="950421" cy="1529645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Shape 95"/>
          <p:cNvSpPr/>
          <p:nvPr/>
        </p:nvSpPr>
        <p:spPr>
          <a:xfrm>
            <a:off x="504000" y="1305211"/>
            <a:ext cx="8154000" cy="3179"/>
          </a:xfrm>
          <a:prstGeom prst="rect">
            <a:avLst/>
          </a:prstGeom>
          <a:ln w="6350">
            <a:solidFill>
              <a:srgbClr val="727272"/>
            </a:solidFill>
            <a:miter/>
          </a:ln>
        </p:spPr>
        <p:txBody>
          <a:bodyPr lIns="0" tIns="0" rIns="0" bIns="0"/>
          <a:lstStyle/>
          <a:p>
            <a:pPr lvl="0" algn="ctr">
              <a:defRPr sz="2000">
                <a:solidFill>
                  <a:srgbClr val="727272"/>
                </a:solidFill>
                <a:latin typeface="Helvetica 65 Medium"/>
                <a:ea typeface="Helvetica 65 Medium"/>
                <a:cs typeface="Helvetica 65 Medium"/>
                <a:sym typeface="Helvetica 65 Medium"/>
              </a:defRPr>
            </a:pPr>
          </a:p>
        </p:txBody>
      </p:sp>
      <p:pic>
        <p:nvPicPr>
          <p:cNvPr id="96" name="image2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00399" y="288000"/>
            <a:ext cx="458654" cy="954001"/>
          </a:xfrm>
          <a:prstGeom prst="rect">
            <a:avLst/>
          </a:prstGeom>
          <a:ln w="12700">
            <a:miter lim="400000"/>
          </a:ln>
        </p:spPr>
      </p:pic>
      <p:sp>
        <p:nvSpPr>
          <p:cNvPr id="97" name="Shape 97"/>
          <p:cNvSpPr/>
          <p:nvPr>
            <p:ph type="title"/>
          </p:nvPr>
        </p:nvSpPr>
        <p:spPr>
          <a:xfrm>
            <a:off x="1079999" y="0"/>
            <a:ext cx="7416004" cy="149760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l">
              <a:defRPr sz="3200">
                <a:solidFill>
                  <a:srgbClr val="72727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727272"/>
                </a:solidFill>
              </a:rPr>
              <a:t>Текст заголовка</a:t>
            </a:r>
          </a:p>
        </p:txBody>
      </p:sp>
      <p:sp>
        <p:nvSpPr>
          <p:cNvPr id="98" name="Shape 98"/>
          <p:cNvSpPr/>
          <p:nvPr>
            <p:ph type="sldNum" sz="quarter" idx="2"/>
          </p:nvPr>
        </p:nvSpPr>
        <p:spPr>
          <a:xfrm>
            <a:off x="8828036" y="6411600"/>
            <a:ext cx="153964" cy="135546"/>
          </a:xfrm>
          <a:prstGeom prst="rect">
            <a:avLst/>
          </a:prstGeom>
        </p:spPr>
        <p:txBody>
          <a:bodyPr wrap="none" lIns="0" tIns="0" rIns="0" bIns="0" anchor="t"/>
          <a:lstStyle>
            <a:lvl1pPr>
              <a:defRPr sz="1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Autofit/>
          </a:bodyPr>
          <a:lstStyle>
            <a:lvl1pPr defTabSz="457200"/>
          </a:lstStyle>
          <a:p>
            <a:pPr lvl="0">
              <a:defRPr sz="1800"/>
            </a:pPr>
            <a:r>
              <a:rPr sz="4400"/>
              <a:t>Текст заголовка</a:t>
            </a:r>
          </a:p>
        </p:txBody>
      </p:sp>
      <p:sp>
        <p:nvSpPr>
          <p:cNvPr id="101" name="Shape 10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>
            <a:noAutofit/>
          </a:bodyPr>
          <a:lstStyle>
            <a:lvl1pPr defTabSz="457200"/>
            <a:lvl2pPr defTabSz="457200"/>
            <a:lvl3pPr defTabSz="457200"/>
            <a:lvl4pPr defTabSz="457200"/>
            <a:lvl5pPr defTabSz="457200"/>
          </a:lstStyle>
          <a:p>
            <a:pPr lvl="0">
              <a:defRPr sz="1800"/>
            </a:pPr>
            <a:r>
              <a:rPr sz="3200"/>
              <a:t>Уровень текста 1</a:t>
            </a:r>
            <a:endParaRPr sz="3200"/>
          </a:p>
          <a:p>
            <a:pPr lvl="1">
              <a:defRPr sz="1800"/>
            </a:pPr>
            <a:r>
              <a:rPr sz="3200"/>
              <a:t>Уровень текста 2</a:t>
            </a:r>
            <a:endParaRPr sz="3200"/>
          </a:p>
          <a:p>
            <a:pPr lvl="2">
              <a:defRPr sz="1800"/>
            </a:pPr>
            <a:r>
              <a:rPr sz="3200"/>
              <a:t>Уровень текста 3</a:t>
            </a:r>
            <a:endParaRPr sz="3200"/>
          </a:p>
          <a:p>
            <a:pPr lvl="3">
              <a:defRPr sz="1800"/>
            </a:pPr>
            <a:r>
              <a:rPr sz="3200"/>
              <a:t>Уровень текста 4</a:t>
            </a:r>
            <a:endParaRPr sz="3200"/>
          </a:p>
          <a:p>
            <a:pPr lvl="4">
              <a:defRPr sz="1800"/>
            </a:pPr>
            <a:r>
              <a:rPr sz="3200"/>
              <a:t>Уровень текста 5</a:t>
            </a:r>
          </a:p>
        </p:txBody>
      </p:sp>
      <p:sp>
        <p:nvSpPr>
          <p:cNvPr id="102" name="Shape 102"/>
          <p:cNvSpPr/>
          <p:nvPr>
            <p:ph type="sldNum" sz="quarter" idx="2"/>
          </p:nvPr>
        </p:nvSpPr>
        <p:spPr>
          <a:xfrm>
            <a:off x="6553200" y="6450010"/>
            <a:ext cx="2133600" cy="177801"/>
          </a:xfrm>
          <a:prstGeom prst="rect">
            <a:avLst/>
          </a:prstGeom>
        </p:spPr>
        <p:txBody>
          <a:bodyPr lIns="0" tIns="0" rIns="0" bIns="0"/>
          <a:lstStyle>
            <a:lvl1pPr defTabSz="457200"/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Титульный слайд">
    <p:bg>
      <p:bgPr>
        <a:solidFill>
          <a:srgbClr val="DDD9C3">
            <a:alpha val="58999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/>
            </a:pPr>
            <a:r>
              <a:rPr sz="4400"/>
              <a:t>Текст заголовка</a:t>
            </a:r>
          </a:p>
        </p:txBody>
      </p:sp>
      <p:sp>
        <p:nvSpPr>
          <p:cNvPr id="105" name="Shape 105"/>
          <p:cNvSpPr/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algn="ctr">
              <a:buFontTx/>
              <a:defRPr>
                <a:solidFill>
                  <a:srgbClr val="888888"/>
                </a:solidFill>
              </a:defRPr>
            </a:lvl2pPr>
            <a:lvl3pPr algn="ctr">
              <a:buFontTx/>
              <a:defRPr>
                <a:solidFill>
                  <a:srgbClr val="888888"/>
                </a:solidFill>
              </a:defRPr>
            </a:lvl3pPr>
            <a:lvl4pPr algn="ctr">
              <a:buFontTx/>
              <a:defRPr>
                <a:solidFill>
                  <a:srgbClr val="888888"/>
                </a:solidFill>
              </a:defRPr>
            </a:lvl4pPr>
            <a:lvl5pPr algn="ctr">
              <a:buFontTx/>
              <a:defRPr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Уровень текста 1</a:t>
            </a:r>
            <a:endParaRPr sz="3200">
              <a:solidFill>
                <a:srgbClr val="888888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Уровень текста 2</a:t>
            </a:r>
            <a:endParaRPr sz="3200">
              <a:solidFill>
                <a:srgbClr val="888888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Уровень текста 3</a:t>
            </a:r>
            <a:endParaRPr sz="3200">
              <a:solidFill>
                <a:srgbClr val="888888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Уровень текста 4</a:t>
            </a:r>
            <a:endParaRPr sz="3200">
              <a:solidFill>
                <a:srgbClr val="888888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Уровень текста 5</a:t>
            </a:r>
          </a:p>
        </p:txBody>
      </p:sp>
      <p:sp>
        <p:nvSpPr>
          <p:cNvPr id="106" name="Shape 106"/>
          <p:cNvSpPr/>
          <p:nvPr>
            <p:ph type="sldNum" sz="quarter" idx="2"/>
          </p:nvPr>
        </p:nvSpPr>
        <p:spPr>
          <a:xfrm>
            <a:off x="6553200" y="6450007"/>
            <a:ext cx="2133600" cy="17780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 lvl="0">
              <a:defRPr b="0" cap="none" sz="1800"/>
            </a:pPr>
            <a:r>
              <a:rPr b="1" cap="all" sz="4000"/>
              <a:t>Образец заголовка</a:t>
            </a: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722312" y="2906713"/>
            <a:ext cx="7772401" cy="1500196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Образец текста</a:t>
            </a:r>
          </a:p>
        </p:txBody>
      </p:sp>
      <p:sp>
        <p:nvSpPr>
          <p:cNvPr id="16" name="Shape 1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Образец заголовка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xfrm>
            <a:off x="457200" y="1600200"/>
            <a:ext cx="4038600" cy="5257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Образец текста</a:t>
            </a:r>
            <a:endParaRPr sz="2800"/>
          </a:p>
          <a:p>
            <a:pPr lvl="1">
              <a:defRPr sz="1800"/>
            </a:pPr>
            <a:r>
              <a:rPr sz="2800"/>
              <a:t>Второй уровень</a:t>
            </a:r>
            <a:endParaRPr sz="2800"/>
          </a:p>
          <a:p>
            <a:pPr lvl="2">
              <a:defRPr sz="1800"/>
            </a:pPr>
            <a:r>
              <a:rPr sz="2800"/>
              <a:t>Третий уровень</a:t>
            </a:r>
            <a:endParaRPr sz="2800"/>
          </a:p>
          <a:p>
            <a:pPr lvl="3">
              <a:defRPr sz="1800"/>
            </a:pPr>
            <a:r>
              <a:rPr sz="2800"/>
              <a:t>Четвертый уровень</a:t>
            </a:r>
            <a:endParaRPr sz="2800"/>
          </a:p>
          <a:p>
            <a:pPr lvl="4">
              <a:defRPr sz="1800"/>
            </a:pPr>
            <a:r>
              <a:rPr sz="2800"/>
              <a:t>Пятый уровень</a:t>
            </a:r>
          </a:p>
        </p:txBody>
      </p:sp>
      <p:sp>
        <p:nvSpPr>
          <p:cNvPr id="20" name="Shape 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Образец заголовка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xfrm>
            <a:off x="457200" y="1435464"/>
            <a:ext cx="4040188" cy="73941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</a:lstStyle>
          <a:p>
            <a:pPr lvl="0">
              <a:defRPr b="0" sz="1800"/>
            </a:pPr>
            <a:r>
              <a:rPr b="1" sz="2400"/>
              <a:t>Образец текста</a:t>
            </a:r>
          </a:p>
        </p:txBody>
      </p:sp>
      <p:sp>
        <p:nvSpPr>
          <p:cNvPr id="24" name="Shape 2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>
            <p:ph type="title"/>
          </p:nvPr>
        </p:nvSpPr>
        <p:spPr>
          <a:xfrm>
            <a:off x="457200" y="0"/>
            <a:ext cx="8229600" cy="1692277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Образец заголовка</a:t>
            </a:r>
          </a:p>
        </p:txBody>
      </p:sp>
      <p:sp>
        <p:nvSpPr>
          <p:cNvPr id="27" name="Shape 2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xfrm>
            <a:off x="457200" y="0"/>
            <a:ext cx="3008316" cy="143510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 lvl="0">
              <a:defRPr b="0" sz="1800"/>
            </a:pPr>
            <a:r>
              <a:rPr b="1" sz="2000"/>
              <a:t>Образец заголовка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Образец текста</a:t>
            </a:r>
            <a:endParaRPr sz="3200"/>
          </a:p>
          <a:p>
            <a:pPr lvl="1">
              <a:defRPr sz="1800"/>
            </a:pPr>
            <a:r>
              <a:rPr sz="3200"/>
              <a:t>Второй уровень</a:t>
            </a:r>
            <a:endParaRPr sz="3200"/>
          </a:p>
          <a:p>
            <a:pPr lvl="2">
              <a:defRPr sz="1800"/>
            </a:pPr>
            <a:r>
              <a:rPr sz="3200"/>
              <a:t>Третий уровень</a:t>
            </a:r>
            <a:endParaRPr sz="3200"/>
          </a:p>
          <a:p>
            <a:pPr lvl="3">
              <a:defRPr sz="1800"/>
            </a:pPr>
            <a:r>
              <a:rPr sz="3200"/>
              <a:t>Четвертый уровень</a:t>
            </a:r>
            <a:endParaRPr sz="3200"/>
          </a:p>
          <a:p>
            <a:pPr lvl="4">
              <a:defRPr sz="1800"/>
            </a:pPr>
            <a:r>
              <a:rPr sz="3200"/>
              <a:t>Пятый уровень</a:t>
            </a: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xfrm>
            <a:off x="1792288" y="4800600"/>
            <a:ext cx="5486404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 lvl="0">
              <a:defRPr b="0" sz="1800"/>
            </a:pPr>
            <a:r>
              <a:rPr b="1" sz="2000"/>
              <a:t>Образец заголовка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xfrm>
            <a:off x="1792288" y="5367337"/>
            <a:ext cx="5486404" cy="80487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</a:lstStyle>
          <a:p>
            <a:pPr lvl="0">
              <a:defRPr sz="1800"/>
            </a:pPr>
            <a:r>
              <a:rPr sz="1400"/>
              <a:t>Образец текста</a:t>
            </a:r>
          </a:p>
        </p:txBody>
      </p:sp>
      <p:sp>
        <p:nvSpPr>
          <p:cNvPr id="37" name="Shape 3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457200" y="92075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 lvl="0">
              <a:defRPr sz="1800"/>
            </a:pPr>
            <a:r>
              <a:rPr sz="4400"/>
              <a:t>Образец заголовка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lvl="0">
              <a:defRPr sz="1800"/>
            </a:pPr>
            <a:r>
              <a:rPr sz="3200"/>
              <a:t>Образец текста</a:t>
            </a:r>
            <a:endParaRPr sz="3200"/>
          </a:p>
          <a:p>
            <a:pPr lvl="1">
              <a:defRPr sz="1800"/>
            </a:pPr>
            <a:r>
              <a:rPr sz="3200"/>
              <a:t>Второй уровень</a:t>
            </a:r>
            <a:endParaRPr sz="3200"/>
          </a:p>
          <a:p>
            <a:pPr lvl="2">
              <a:defRPr sz="1800"/>
            </a:pPr>
            <a:r>
              <a:rPr sz="3200"/>
              <a:t>Третий уровень</a:t>
            </a:r>
            <a:endParaRPr sz="3200"/>
          </a:p>
          <a:p>
            <a:pPr lvl="3">
              <a:defRPr sz="1800"/>
            </a:pPr>
            <a:r>
              <a:rPr sz="3200"/>
              <a:t>Четвертый уровень</a:t>
            </a:r>
            <a:endParaRPr sz="3200"/>
          </a:p>
          <a:p>
            <a:pPr lvl="4">
              <a:defRPr sz="1800"/>
            </a:pPr>
            <a:r>
              <a:rPr sz="3200"/>
              <a:t>Пятый уровень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553200" y="6404292"/>
            <a:ext cx="2133600" cy="269237"/>
          </a:xfrm>
          <a:prstGeom prst="rect">
            <a:avLst/>
          </a:prstGeom>
          <a:ln w="12700">
            <a:miter lim="400000"/>
          </a:ln>
        </p:spPr>
        <p:txBody>
          <a:bodyPr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</p:sldLayoutIdLst>
  <p:transition spd="med" advClick="1"/>
  <p:txStyles>
    <p:titleStyle>
      <a:lvl1pPr algn="ctr">
        <a:defRPr sz="4400">
          <a:latin typeface="Calibri"/>
          <a:ea typeface="Calibri"/>
          <a:cs typeface="Calibri"/>
          <a:sym typeface="Calibri"/>
        </a:defRPr>
      </a:lvl1pPr>
      <a:lvl2pPr algn="ctr">
        <a:defRPr sz="4400">
          <a:latin typeface="Calibri"/>
          <a:ea typeface="Calibri"/>
          <a:cs typeface="Calibri"/>
          <a:sym typeface="Calibri"/>
        </a:defRPr>
      </a:lvl2pPr>
      <a:lvl3pPr algn="ctr">
        <a:defRPr sz="4400">
          <a:latin typeface="Calibri"/>
          <a:ea typeface="Calibri"/>
          <a:cs typeface="Calibri"/>
          <a:sym typeface="Calibri"/>
        </a:defRPr>
      </a:lvl3pPr>
      <a:lvl4pPr algn="ctr">
        <a:defRPr sz="4400">
          <a:latin typeface="Calibri"/>
          <a:ea typeface="Calibri"/>
          <a:cs typeface="Calibri"/>
          <a:sym typeface="Calibri"/>
        </a:defRPr>
      </a:lvl4pPr>
      <a:lvl5pPr algn="ctr">
        <a:defRPr sz="4400">
          <a:latin typeface="Calibri"/>
          <a:ea typeface="Calibri"/>
          <a:cs typeface="Calibri"/>
          <a:sym typeface="Calibri"/>
        </a:defRPr>
      </a:lvl5pPr>
      <a:lvl6pPr algn="ctr">
        <a:defRPr sz="4400">
          <a:latin typeface="Calibri"/>
          <a:ea typeface="Calibri"/>
          <a:cs typeface="Calibri"/>
          <a:sym typeface="Calibri"/>
        </a:defRPr>
      </a:lvl6pPr>
      <a:lvl7pPr algn="ctr">
        <a:defRPr sz="4400">
          <a:latin typeface="Calibri"/>
          <a:ea typeface="Calibri"/>
          <a:cs typeface="Calibri"/>
          <a:sym typeface="Calibri"/>
        </a:defRPr>
      </a:lvl7pPr>
      <a:lvl8pPr algn="ctr">
        <a:defRPr sz="4400">
          <a:latin typeface="Calibri"/>
          <a:ea typeface="Calibri"/>
          <a:cs typeface="Calibri"/>
          <a:sym typeface="Calibri"/>
        </a:defRPr>
      </a:lvl8pPr>
      <a:lvl9pPr algn="ctr">
        <a:defRPr sz="4400">
          <a:latin typeface="Calibri"/>
          <a:ea typeface="Calibri"/>
          <a:cs typeface="Calibri"/>
          <a:sym typeface="Calibri"/>
        </a:defRPr>
      </a:lvl9pPr>
    </p:titleStyle>
    <p:bodyStyle>
      <a:lvl1pPr marL="342900" indent="-3429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1pPr>
      <a:lvl2pPr marL="783771" indent="-326571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2pPr>
      <a:lvl3pPr marL="1219200" indent="-3048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3pPr>
      <a:lvl4pPr marL="1737360" indent="-36576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4pPr>
      <a:lvl5pPr marL="2194560" indent="-36576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5pPr>
      <a:lvl6pPr marL="2651760" indent="-36576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6pPr>
      <a:lvl7pPr marL="3108960" indent="-36576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7pPr>
      <a:lvl8pPr marL="3566159" indent="-365759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8pPr>
      <a:lvl9pPr marL="4023359" indent="-365759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3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casepresee.org/" TargetMode="External"/><Relationship Id="rId3" Type="http://schemas.openxmlformats.org/officeDocument/2006/relationships/image" Target="../media/image3.jpeg"/><Relationship Id="rId4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11" name="Shape 111"/>
          <p:cNvSpPr/>
          <p:nvPr>
            <p:ph type="body" idx="1"/>
          </p:nvPr>
        </p:nvSpPr>
        <p:spPr>
          <a:xfrm>
            <a:off x="305124" y="1891822"/>
            <a:ext cx="8533753" cy="4633531"/>
          </a:xfrm>
          <a:prstGeom prst="rect">
            <a:avLst/>
          </a:prstGeom>
        </p:spPr>
        <p:txBody>
          <a:bodyPr/>
          <a:lstStyle/>
          <a:p>
            <a:pPr lvl="0" marL="0" indent="0" algn="ctr" defTabSz="384047">
              <a:spcBef>
                <a:spcPts val="0"/>
              </a:spcBef>
              <a:buSzTx/>
              <a:buNone/>
              <a:defRPr sz="1800"/>
            </a:pPr>
            <a:r>
              <a:rPr sz="1900">
                <a:solidFill>
                  <a:srgbClr val="231D80"/>
                </a:solidFill>
                <a:uFill>
                  <a:solidFill/>
                </a:uFill>
                <a:latin typeface="Trebuchet MS Bold"/>
                <a:ea typeface="Trebuchet MS Bold"/>
                <a:cs typeface="Trebuchet MS Bold"/>
                <a:sym typeface="Trebuchet MS Bold"/>
              </a:rPr>
              <a:t>Проект ЕС «Центрально-Азиатская программа устойчивой энергии» (CASEP)</a:t>
            </a:r>
            <a:endParaRPr sz="1900">
              <a:solidFill>
                <a:srgbClr val="231D80"/>
              </a:solidFill>
              <a:uFill>
                <a:solidFill/>
              </a:uFill>
              <a:latin typeface="Trebuchet MS Bold"/>
              <a:ea typeface="Trebuchet MS Bold"/>
              <a:cs typeface="Trebuchet MS Bold"/>
              <a:sym typeface="Trebuchet MS Bold"/>
            </a:endParaRPr>
          </a:p>
          <a:p>
            <a:pPr lvl="0" marL="0" indent="0" algn="ctr" defTabSz="384047">
              <a:spcBef>
                <a:spcPts val="0"/>
              </a:spcBef>
              <a:buSzTx/>
              <a:buNone/>
              <a:defRPr sz="1800"/>
            </a:pPr>
            <a:endParaRPr sz="2600">
              <a:solidFill>
                <a:srgbClr val="231D80"/>
              </a:solidFill>
              <a:uFill>
                <a:solidFill/>
              </a:uFill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0" indent="0" algn="ctr" defTabSz="449580">
              <a:spcBef>
                <a:spcPts val="0"/>
              </a:spcBef>
              <a:buSzTx/>
              <a:buNone/>
              <a:defRPr sz="1800"/>
            </a:pPr>
            <a:r>
              <a:rPr sz="2900">
                <a:solidFill>
                  <a:srgbClr val="9A403E"/>
                </a:solidFill>
                <a:uFill>
                  <a:solidFill>
                    <a:srgbClr val="333333"/>
                  </a:solidFill>
                </a:uFill>
              </a:rPr>
              <a:t>«Оценка потенциала для развития ВИЭ и ЭЭ и рекомендации для его наращивания»</a:t>
            </a:r>
            <a:endParaRPr sz="2900">
              <a:solidFill>
                <a:srgbClr val="9A403E"/>
              </a:solidFill>
              <a:uFill>
                <a:solidFill>
                  <a:srgbClr val="333333"/>
                </a:solidFill>
              </a:uFill>
            </a:endParaRPr>
          </a:p>
          <a:p>
            <a:pPr lvl="0" marL="0" indent="0" algn="ctr" defTabSz="384047">
              <a:spcBef>
                <a:spcPts val="0"/>
              </a:spcBef>
              <a:buSzTx/>
              <a:buNone/>
              <a:defRPr sz="1800"/>
            </a:pPr>
            <a:endParaRPr b="1" sz="2600">
              <a:solidFill>
                <a:srgbClr val="231D80"/>
              </a:solidFill>
              <a:uFill>
                <a:solidFill/>
              </a:uFill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0" indent="0" algn="ctr" defTabSz="768094">
              <a:lnSpc>
                <a:spcPct val="90000"/>
              </a:lnSpc>
              <a:spcBef>
                <a:spcPts val="400"/>
              </a:spcBef>
              <a:buSzTx/>
              <a:buNone/>
              <a:defRPr sz="1800"/>
            </a:pPr>
            <a:r>
              <a:rPr b="1" sz="1900">
                <a:solidFill>
                  <a:srgbClr val="231D80"/>
                </a:solidFill>
              </a:rPr>
              <a:t>Булат Е. Есекин,</a:t>
            </a:r>
            <a:endParaRPr b="1" sz="1900">
              <a:solidFill>
                <a:srgbClr val="231D80"/>
              </a:solidFill>
            </a:endParaRPr>
          </a:p>
          <a:p>
            <a:pPr lvl="0" marL="0" indent="0" algn="ctr" defTabSz="768094">
              <a:lnSpc>
                <a:spcPct val="90000"/>
              </a:lnSpc>
              <a:spcBef>
                <a:spcPts val="400"/>
              </a:spcBef>
              <a:buSzTx/>
              <a:buNone/>
              <a:defRPr sz="1800"/>
            </a:pPr>
            <a:r>
              <a:rPr b="1" sz="1900">
                <a:solidFill>
                  <a:srgbClr val="231D80"/>
                </a:solidFill>
              </a:rPr>
              <a:t>эксперт проекта </a:t>
            </a:r>
            <a:endParaRPr b="1" sz="1900">
              <a:solidFill>
                <a:srgbClr val="231D80"/>
              </a:solidFill>
            </a:endParaRPr>
          </a:p>
          <a:p>
            <a:pPr lvl="0" marL="0" indent="0" algn="ctr" defTabSz="768094">
              <a:lnSpc>
                <a:spcPct val="90000"/>
              </a:lnSpc>
              <a:spcBef>
                <a:spcPts val="400"/>
              </a:spcBef>
              <a:buSzTx/>
              <a:buNone/>
              <a:defRPr sz="1800"/>
            </a:pPr>
            <a:endParaRPr b="1" sz="1900">
              <a:solidFill>
                <a:srgbClr val="231D80"/>
              </a:solidFill>
            </a:endParaRPr>
          </a:p>
          <a:p>
            <a:pPr lvl="0" marL="0" indent="0" algn="ctr" defTabSz="768094">
              <a:lnSpc>
                <a:spcPct val="90000"/>
              </a:lnSpc>
              <a:spcBef>
                <a:spcPts val="400"/>
              </a:spcBef>
              <a:buSzTx/>
              <a:buNone/>
              <a:defRPr sz="1800"/>
            </a:pPr>
            <a:r>
              <a:rPr b="1" sz="1900">
                <a:solidFill>
                  <a:srgbClr val="231D80"/>
                </a:solidFill>
              </a:rPr>
              <a:t>МКУР, Душанбе, 27 ноября 2014</a:t>
            </a:r>
          </a:p>
        </p:txBody>
      </p:sp>
      <p:sp>
        <p:nvSpPr>
          <p:cNvPr id="112" name="Shape 112"/>
          <p:cNvSpPr/>
          <p:nvPr>
            <p:ph type="sldNum" sz="quarter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</a:fld>
          </a:p>
        </p:txBody>
      </p:sp>
      <p:grpSp>
        <p:nvGrpSpPr>
          <p:cNvPr id="115" name="Group 115"/>
          <p:cNvGrpSpPr/>
          <p:nvPr/>
        </p:nvGrpSpPr>
        <p:grpSpPr>
          <a:xfrm>
            <a:off x="0" y="-7"/>
            <a:ext cx="9144000" cy="1792304"/>
            <a:chOff x="0" y="-3"/>
            <a:chExt cx="9144000" cy="1792303"/>
          </a:xfrm>
        </p:grpSpPr>
        <p:sp>
          <p:nvSpPr>
            <p:cNvPr id="113" name="Shape 113"/>
            <p:cNvSpPr/>
            <p:nvPr/>
          </p:nvSpPr>
          <p:spPr>
            <a:xfrm>
              <a:off x="0" y="-4"/>
              <a:ext cx="9144000" cy="1792299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pic>
          <p:nvPicPr>
            <p:cNvPr id="114" name="image2.jpe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-4"/>
              <a:ext cx="9144000" cy="179230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16" name="image3.jpeg" descr="eu_flag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79399" y="5911972"/>
            <a:ext cx="1014869" cy="672164"/>
          </a:xfrm>
          <a:prstGeom prst="rect">
            <a:avLst/>
          </a:prstGeom>
          <a:ln w="12700">
            <a:miter lim="400000"/>
          </a:ln>
        </p:spPr>
      </p:pic>
      <p:pic>
        <p:nvPicPr>
          <p:cNvPr id="117" name="image3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490441" y="5885753"/>
            <a:ext cx="2556407" cy="7246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body" idx="4294967295"/>
          </p:nvPr>
        </p:nvSpPr>
        <p:spPr>
          <a:xfrm>
            <a:off x="827583" y="633384"/>
            <a:ext cx="7620001" cy="5616631"/>
          </a:xfrm>
          <a:prstGeom prst="rect">
            <a:avLst/>
          </a:prstGeom>
        </p:spPr>
        <p:txBody>
          <a:bodyPr lIns="0" tIns="0" rIns="0" bIns="0"/>
          <a:lstStyle/>
          <a:p>
            <a:pPr lvl="0" marL="0" indent="0" defTabSz="430131">
              <a:spcBef>
                <a:spcPts val="0"/>
              </a:spcBef>
              <a:buSzTx/>
              <a:buNone/>
              <a:defRPr sz="1800"/>
            </a:pPr>
            <a:r>
              <a:rPr b="1" sz="2500">
                <a:solidFill>
                  <a:srgbClr val="9A403E"/>
                </a:solidFill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rPr>
              <a:t>Сотрудничество в ЦА в области ВИЭ и ЭЭ -Выгоды для всех сторон:</a:t>
            </a:r>
            <a:endParaRPr b="1" sz="2500">
              <a:solidFill>
                <a:srgbClr val="3B237E"/>
              </a:solidFill>
              <a:uFill>
                <a:solidFill/>
              </a:uFill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0" indent="0" defTabSz="430131">
              <a:spcBef>
                <a:spcPts val="0"/>
              </a:spcBef>
              <a:buSzTx/>
              <a:buNone/>
              <a:defRPr sz="1800"/>
            </a:pPr>
            <a:endParaRPr sz="2500">
              <a:solidFill>
                <a:srgbClr val="3B237E"/>
              </a:solidFill>
              <a:uFill>
                <a:solidFill/>
              </a:uFill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483519" indent="-483519" defTabSz="430131">
              <a:spcBef>
                <a:spcPts val="0"/>
              </a:spcBef>
              <a:buClr>
                <a:srgbClr val="3B237E"/>
              </a:buClr>
              <a:buFont typeface="Times Roman"/>
              <a:defRPr sz="1800"/>
            </a:pPr>
            <a:r>
              <a:rPr sz="2500">
                <a:solidFill>
                  <a:srgbClr val="3B237E"/>
                </a:solidFill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rPr>
              <a:t>укрепит потенциал для развития ВИЭ и ЭЭ;</a:t>
            </a:r>
            <a:endParaRPr sz="2500">
              <a:solidFill>
                <a:srgbClr val="3B237E"/>
              </a:solidFill>
              <a:uFill>
                <a:solidFill/>
              </a:uFill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483519" indent="-483519" defTabSz="430131">
              <a:spcBef>
                <a:spcPts val="0"/>
              </a:spcBef>
              <a:buClr>
                <a:srgbClr val="3B237E"/>
              </a:buClr>
              <a:buFont typeface="Times Roman"/>
              <a:defRPr sz="1800"/>
            </a:pPr>
            <a:r>
              <a:rPr sz="2500">
                <a:solidFill>
                  <a:srgbClr val="3B237E"/>
                </a:solidFill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rPr>
              <a:t>повысит емкость будущего рынка ВИЭ и ЭЭ  для инвесторов;</a:t>
            </a:r>
            <a:endParaRPr sz="2500">
              <a:solidFill>
                <a:srgbClr val="3B237E"/>
              </a:solidFill>
              <a:uFill>
                <a:solidFill/>
              </a:uFill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483519" indent="-483519" defTabSz="430131">
              <a:spcBef>
                <a:spcPts val="0"/>
              </a:spcBef>
              <a:buClr>
                <a:srgbClr val="3B237E"/>
              </a:buClr>
              <a:buFont typeface="Times Roman"/>
              <a:defRPr sz="1800"/>
            </a:pPr>
            <a:r>
              <a:rPr sz="2500">
                <a:solidFill>
                  <a:srgbClr val="3B237E"/>
                </a:solidFill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rPr>
              <a:t>расширит возможности для гармонизации стандартов, обмена опытом и передачи наилучших практик и технологий;</a:t>
            </a:r>
            <a:endParaRPr sz="2500">
              <a:solidFill>
                <a:srgbClr val="3B237E"/>
              </a:solidFill>
              <a:uFill>
                <a:solidFill/>
              </a:uFill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483519" indent="-483519" defTabSz="430131">
              <a:spcBef>
                <a:spcPts val="0"/>
              </a:spcBef>
              <a:buClr>
                <a:srgbClr val="3B237E"/>
              </a:buClr>
              <a:buFont typeface="Times Roman"/>
              <a:defRPr sz="1800"/>
            </a:pPr>
            <a:r>
              <a:rPr sz="2500">
                <a:solidFill>
                  <a:srgbClr val="3B237E"/>
                </a:solidFill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rPr>
              <a:t>внесет вклад в энергетическую безопасность, повышение уровня жизни населения,  а также </a:t>
            </a:r>
            <a:endParaRPr sz="2500">
              <a:solidFill>
                <a:srgbClr val="3B237E"/>
              </a:solidFill>
              <a:uFill>
                <a:solidFill/>
              </a:uFill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483519" indent="-483519" defTabSz="430131">
              <a:spcBef>
                <a:spcPts val="0"/>
              </a:spcBef>
              <a:buClr>
                <a:srgbClr val="3B237E"/>
              </a:buClr>
              <a:buFont typeface="Times Roman"/>
              <a:defRPr sz="1800"/>
            </a:pPr>
            <a:r>
              <a:rPr sz="2500">
                <a:solidFill>
                  <a:srgbClr val="3B237E"/>
                </a:solidFill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rPr>
              <a:t>в сохранение окружающей среды и устойчивое развитие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type="body" idx="4294967295"/>
          </p:nvPr>
        </p:nvSpPr>
        <p:spPr>
          <a:xfrm>
            <a:off x="245962" y="1066675"/>
            <a:ext cx="8652076" cy="4724649"/>
          </a:xfrm>
          <a:prstGeom prst="rect">
            <a:avLst/>
          </a:prstGeom>
        </p:spPr>
        <p:txBody>
          <a:bodyPr lIns="0" tIns="0" rIns="0" bIns="0"/>
          <a:lstStyle/>
          <a:p>
            <a:pPr lvl="0" marL="0" indent="246648" defTabSz="416874">
              <a:spcBef>
                <a:spcPts val="0"/>
              </a:spcBef>
              <a:buSzTx/>
              <a:buNone/>
              <a:tabLst>
                <a:tab pos="393700" algn="l"/>
                <a:tab pos="800100" algn="l"/>
                <a:tab pos="1219200" algn="l"/>
                <a:tab pos="1625600" algn="l"/>
                <a:tab pos="2032000" algn="l"/>
                <a:tab pos="2451100" algn="l"/>
                <a:tab pos="2857500" algn="l"/>
                <a:tab pos="3263900" algn="l"/>
                <a:tab pos="3683000" algn="l"/>
                <a:tab pos="4089400" algn="l"/>
                <a:tab pos="4495800" algn="l"/>
                <a:tab pos="4914900" algn="l"/>
                <a:tab pos="4927600" algn="l"/>
              </a:tabLst>
              <a:defRPr sz="1800"/>
            </a:pPr>
            <a:r>
              <a:rPr b="1" sz="3000">
                <a:solidFill>
                  <a:srgbClr val="9A403E"/>
                </a:solidFill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rPr>
              <a:t>Рекомендации по развитию ВИЭ и ЭЭ в ЦА</a:t>
            </a:r>
            <a:endParaRPr b="1" sz="1600">
              <a:solidFill>
                <a:srgbClr val="161B7E"/>
              </a:solidFill>
              <a:uFill>
                <a:solidFill/>
              </a:uFill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0" indent="246648" defTabSz="416874">
              <a:spcBef>
                <a:spcPts val="0"/>
              </a:spcBef>
              <a:buSzTx/>
              <a:buNone/>
              <a:tabLst>
                <a:tab pos="393700" algn="l"/>
                <a:tab pos="800100" algn="l"/>
                <a:tab pos="1219200" algn="l"/>
                <a:tab pos="1625600" algn="l"/>
                <a:tab pos="2032000" algn="l"/>
                <a:tab pos="2451100" algn="l"/>
                <a:tab pos="2857500" algn="l"/>
                <a:tab pos="3263900" algn="l"/>
                <a:tab pos="3683000" algn="l"/>
                <a:tab pos="4089400" algn="l"/>
                <a:tab pos="4495800" algn="l"/>
                <a:tab pos="4914900" algn="l"/>
                <a:tab pos="4927600" algn="l"/>
              </a:tabLst>
              <a:defRPr sz="1800"/>
            </a:pPr>
            <a:endParaRPr sz="3100">
              <a:solidFill>
                <a:srgbClr val="161B7E"/>
              </a:solidFill>
              <a:uFill>
                <a:solidFill/>
              </a:uFill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0" indent="0" defTabSz="416874">
              <a:spcBef>
                <a:spcPts val="0"/>
              </a:spcBef>
              <a:buSzTx/>
              <a:buNone/>
              <a:tabLst>
                <a:tab pos="393700" algn="l"/>
                <a:tab pos="800100" algn="l"/>
                <a:tab pos="1219200" algn="l"/>
                <a:tab pos="1625600" algn="l"/>
                <a:tab pos="2032000" algn="l"/>
                <a:tab pos="2451100" algn="l"/>
                <a:tab pos="2857500" algn="l"/>
                <a:tab pos="3263900" algn="l"/>
                <a:tab pos="3683000" algn="l"/>
                <a:tab pos="4089400" algn="l"/>
                <a:tab pos="4495800" algn="l"/>
                <a:tab pos="4914900" algn="l"/>
                <a:tab pos="4927600" algn="l"/>
              </a:tabLst>
              <a:defRPr sz="1800"/>
            </a:pPr>
            <a:r>
              <a:rPr sz="3100">
                <a:solidFill>
                  <a:srgbClr val="161B7E"/>
                </a:solidFill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rPr>
              <a:t>   - при существующем статусе МКУР</a:t>
            </a:r>
            <a:endParaRPr sz="3100">
              <a:solidFill>
                <a:srgbClr val="161B7E"/>
              </a:solidFill>
              <a:uFill>
                <a:solidFill/>
              </a:uFill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0" indent="0" defTabSz="416874">
              <a:spcBef>
                <a:spcPts val="0"/>
              </a:spcBef>
              <a:buSzTx/>
              <a:buNone/>
              <a:tabLst>
                <a:tab pos="393700" algn="l"/>
                <a:tab pos="800100" algn="l"/>
                <a:tab pos="1219200" algn="l"/>
                <a:tab pos="1625600" algn="l"/>
                <a:tab pos="2032000" algn="l"/>
                <a:tab pos="2451100" algn="l"/>
                <a:tab pos="2857500" algn="l"/>
                <a:tab pos="3263900" algn="l"/>
                <a:tab pos="3683000" algn="l"/>
                <a:tab pos="4089400" algn="l"/>
                <a:tab pos="4495800" algn="l"/>
                <a:tab pos="4914900" algn="l"/>
                <a:tab pos="4927600" algn="l"/>
              </a:tabLst>
              <a:defRPr sz="1800"/>
            </a:pPr>
            <a:r>
              <a:rPr sz="3100">
                <a:solidFill>
                  <a:srgbClr val="161B7E"/>
                </a:solidFill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rPr>
              <a:t>   - при реформировании системы МКУР </a:t>
            </a:r>
            <a:endParaRPr sz="3100">
              <a:solidFill>
                <a:srgbClr val="161B7E"/>
              </a:solidFill>
              <a:uFill>
                <a:solidFill/>
              </a:uFill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0" indent="0" defTabSz="416874">
              <a:spcBef>
                <a:spcPts val="0"/>
              </a:spcBef>
              <a:buSzTx/>
              <a:buNone/>
              <a:tabLst>
                <a:tab pos="393700" algn="l"/>
                <a:tab pos="800100" algn="l"/>
                <a:tab pos="1219200" algn="l"/>
                <a:tab pos="1625600" algn="l"/>
                <a:tab pos="2032000" algn="l"/>
                <a:tab pos="2451100" algn="l"/>
                <a:tab pos="2857500" algn="l"/>
                <a:tab pos="3263900" algn="l"/>
                <a:tab pos="3683000" algn="l"/>
                <a:tab pos="4089400" algn="l"/>
                <a:tab pos="4495800" algn="l"/>
                <a:tab pos="4914900" algn="l"/>
                <a:tab pos="4927600" algn="l"/>
              </a:tabLst>
              <a:defRPr sz="1800"/>
            </a:pPr>
            <a:r>
              <a:rPr sz="3100">
                <a:solidFill>
                  <a:srgbClr val="161B7E"/>
                </a:solidFill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rPr>
              <a:t>   - при реформировании общей системы управления ООС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type="body" idx="4294967295"/>
          </p:nvPr>
        </p:nvSpPr>
        <p:spPr>
          <a:xfrm>
            <a:off x="713282" y="436555"/>
            <a:ext cx="8154445" cy="6010290"/>
          </a:xfrm>
          <a:prstGeom prst="rect">
            <a:avLst/>
          </a:prstGeom>
        </p:spPr>
        <p:txBody>
          <a:bodyPr lIns="0" tIns="0" rIns="0" bIns="0"/>
          <a:lstStyle/>
          <a:p>
            <a:pPr lvl="0" marL="0" indent="184783" defTabSz="312313">
              <a:spcBef>
                <a:spcPts val="0"/>
              </a:spcBef>
              <a:buSzTx/>
              <a:buNone/>
              <a:tabLst>
                <a:tab pos="292100" algn="l"/>
                <a:tab pos="5969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51100" algn="l"/>
                <a:tab pos="2743200" algn="l"/>
                <a:tab pos="3060700" algn="l"/>
                <a:tab pos="3365500" algn="l"/>
                <a:tab pos="3683000" algn="l"/>
                <a:tab pos="3683000" algn="l"/>
              </a:tabLst>
              <a:defRPr sz="1800"/>
            </a:pPr>
            <a:r>
              <a:rPr b="1" sz="2400" u="sng">
                <a:solidFill>
                  <a:srgbClr val="9A403E"/>
                </a:solidFill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rPr>
              <a:t>При существующем статусе МКУР </a:t>
            </a:r>
            <a:endParaRPr b="1" sz="2400" u="sng">
              <a:solidFill>
                <a:srgbClr val="0C1888"/>
              </a:solidFill>
              <a:uFill>
                <a:solidFill/>
              </a:uFill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539877" indent="-355091" defTabSz="312313">
              <a:spcBef>
                <a:spcPts val="0"/>
              </a:spcBef>
              <a:buClr>
                <a:srgbClr val="0C1888"/>
              </a:buClr>
              <a:buFont typeface="Times Roman"/>
              <a:tabLst>
                <a:tab pos="241300" algn="l"/>
                <a:tab pos="241300" algn="l"/>
                <a:tab pos="292100" algn="l"/>
                <a:tab pos="5969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51100" algn="l"/>
                <a:tab pos="2743200" algn="l"/>
                <a:tab pos="3060700" algn="l"/>
                <a:tab pos="3365500" algn="l"/>
                <a:tab pos="3683000" algn="l"/>
                <a:tab pos="3683000" algn="l"/>
              </a:tabLst>
              <a:defRPr sz="1800"/>
            </a:pPr>
            <a:endParaRPr b="1" sz="2400" u="sng">
              <a:solidFill>
                <a:srgbClr val="0C1888"/>
              </a:solidFill>
              <a:uFill>
                <a:solidFill/>
              </a:uFill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1026482" indent="-841696" defTabSz="312313">
              <a:spcBef>
                <a:spcPts val="0"/>
              </a:spcBef>
              <a:buClr>
                <a:srgbClr val="0C1888"/>
              </a:buClr>
              <a:buFont typeface="Times Roman"/>
              <a:tabLst>
                <a:tab pos="241300" algn="l"/>
                <a:tab pos="241300" algn="l"/>
                <a:tab pos="292100" algn="l"/>
                <a:tab pos="5969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51100" algn="l"/>
                <a:tab pos="2743200" algn="l"/>
                <a:tab pos="3060700" algn="l"/>
                <a:tab pos="3365500" algn="l"/>
                <a:tab pos="3683000" algn="l"/>
                <a:tab pos="3683000" algn="l"/>
              </a:tabLst>
              <a:defRPr sz="1800"/>
            </a:pPr>
            <a:r>
              <a:rPr sz="2400">
                <a:solidFill>
                  <a:srgbClr val="0C1888"/>
                </a:solidFill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rPr>
              <a:t>Разработать пилотную региональную программу МКУР на 2015-2017 гг. с небольшим количеством проектов;</a:t>
            </a:r>
            <a:endParaRPr sz="2400">
              <a:solidFill>
                <a:srgbClr val="0C1888"/>
              </a:solidFill>
              <a:uFill>
                <a:solidFill/>
              </a:uFill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1026482" indent="-841696" defTabSz="312313">
              <a:spcBef>
                <a:spcPts val="0"/>
              </a:spcBef>
              <a:buClr>
                <a:srgbClr val="0C1888"/>
              </a:buClr>
              <a:buFont typeface="Times Roman"/>
              <a:tabLst>
                <a:tab pos="241300" algn="l"/>
                <a:tab pos="241300" algn="l"/>
                <a:tab pos="292100" algn="l"/>
                <a:tab pos="5969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51100" algn="l"/>
                <a:tab pos="2743200" algn="l"/>
                <a:tab pos="3060700" algn="l"/>
                <a:tab pos="3365500" algn="l"/>
                <a:tab pos="3683000" algn="l"/>
                <a:tab pos="3683000" algn="l"/>
              </a:tabLst>
              <a:defRPr sz="1800"/>
            </a:pPr>
            <a:r>
              <a:rPr sz="2400">
                <a:solidFill>
                  <a:srgbClr val="0C1888"/>
                </a:solidFill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rPr>
              <a:t>Вовлечь в ее реализацию МКУР, РЦ ЦА ВИЭ, РЭЦЦА, ИК МФСА, НПО;</a:t>
            </a:r>
            <a:endParaRPr sz="2400">
              <a:solidFill>
                <a:srgbClr val="0C1888"/>
              </a:solidFill>
              <a:uFill>
                <a:solidFill/>
              </a:uFill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1026482" indent="-841696" defTabSz="312313">
              <a:spcBef>
                <a:spcPts val="0"/>
              </a:spcBef>
              <a:buClr>
                <a:srgbClr val="0C1888"/>
              </a:buClr>
              <a:buFont typeface="Times Roman"/>
              <a:tabLst>
                <a:tab pos="241300" algn="l"/>
                <a:tab pos="241300" algn="l"/>
                <a:tab pos="292100" algn="l"/>
                <a:tab pos="5969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51100" algn="l"/>
                <a:tab pos="2743200" algn="l"/>
                <a:tab pos="3060700" algn="l"/>
                <a:tab pos="3365500" algn="l"/>
                <a:tab pos="3683000" algn="l"/>
                <a:tab pos="3683000" algn="l"/>
              </a:tabLst>
              <a:defRPr sz="1800"/>
            </a:pPr>
            <a:r>
              <a:rPr sz="2400">
                <a:solidFill>
                  <a:srgbClr val="0C1888"/>
                </a:solidFill>
                <a:uFill>
                  <a:solidFill/>
                </a:uFill>
              </a:rPr>
              <a:t>И</a:t>
            </a:r>
            <a:r>
              <a:rPr sz="2400">
                <a:solidFill>
                  <a:srgbClr val="0C1888"/>
                </a:solidFill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rPr>
              <a:t>нтегрировать программу с национальными программами по ВИЭ и ЭЭ;</a:t>
            </a:r>
            <a:endParaRPr sz="2400">
              <a:solidFill>
                <a:srgbClr val="0C1888"/>
              </a:solidFill>
              <a:uFill>
                <a:solidFill/>
              </a:uFill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1026482" indent="-841696" defTabSz="312313">
              <a:spcBef>
                <a:spcPts val="0"/>
              </a:spcBef>
              <a:buClr>
                <a:srgbClr val="0C1888"/>
              </a:buClr>
              <a:buFont typeface="Times Roman"/>
              <a:tabLst>
                <a:tab pos="241300" algn="l"/>
                <a:tab pos="241300" algn="l"/>
                <a:tab pos="292100" algn="l"/>
                <a:tab pos="5969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51100" algn="l"/>
                <a:tab pos="2743200" algn="l"/>
                <a:tab pos="3060700" algn="l"/>
                <a:tab pos="3365500" algn="l"/>
                <a:tab pos="3683000" algn="l"/>
                <a:tab pos="3683000" algn="l"/>
              </a:tabLst>
              <a:defRPr sz="1800"/>
            </a:pPr>
            <a:r>
              <a:rPr sz="2400">
                <a:solidFill>
                  <a:srgbClr val="0C1888"/>
                </a:solidFill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rPr>
              <a:t>Вовлечь местные сообщества и НПО для широкого распространения опыта и обучения на местном уровне;</a:t>
            </a:r>
            <a:endParaRPr sz="2400">
              <a:solidFill>
                <a:srgbClr val="0C1888"/>
              </a:solidFill>
              <a:uFill>
                <a:solidFill/>
              </a:uFill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1026482" indent="-841696" defTabSz="312313">
              <a:spcBef>
                <a:spcPts val="0"/>
              </a:spcBef>
              <a:buClr>
                <a:srgbClr val="0C1888"/>
              </a:buClr>
              <a:buFont typeface="Times Roman"/>
              <a:tabLst>
                <a:tab pos="241300" algn="l"/>
                <a:tab pos="241300" algn="l"/>
                <a:tab pos="292100" algn="l"/>
                <a:tab pos="5969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51100" algn="l"/>
                <a:tab pos="2743200" algn="l"/>
                <a:tab pos="3060700" algn="l"/>
                <a:tab pos="3365500" algn="l"/>
                <a:tab pos="3683000" algn="l"/>
                <a:tab pos="3683000" algn="l"/>
              </a:tabLst>
              <a:defRPr sz="1800"/>
            </a:pPr>
            <a:r>
              <a:rPr sz="2400">
                <a:solidFill>
                  <a:srgbClr val="0C1888"/>
                </a:solidFill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rPr>
              <a:t>Разработать сайт с размещением лучшего опыта ЕС и других стран в области ВИЭ и ЭЭ;</a:t>
            </a:r>
            <a:endParaRPr sz="2400">
              <a:solidFill>
                <a:srgbClr val="0C1888"/>
              </a:solidFill>
              <a:uFill>
                <a:solidFill/>
              </a:uFill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1026482" indent="-841696" defTabSz="312313">
              <a:spcBef>
                <a:spcPts val="0"/>
              </a:spcBef>
              <a:buClr>
                <a:srgbClr val="0C1888"/>
              </a:buClr>
              <a:buFont typeface="Times Roman"/>
              <a:tabLst>
                <a:tab pos="241300" algn="l"/>
                <a:tab pos="241300" algn="l"/>
                <a:tab pos="292100" algn="l"/>
                <a:tab pos="596900" algn="l"/>
                <a:tab pos="914400" algn="l"/>
                <a:tab pos="1219200" algn="l"/>
                <a:tab pos="1524000" algn="l"/>
                <a:tab pos="1828800" algn="l"/>
                <a:tab pos="2133600" algn="l"/>
                <a:tab pos="2451100" algn="l"/>
                <a:tab pos="2743200" algn="l"/>
                <a:tab pos="3060700" algn="l"/>
                <a:tab pos="3365500" algn="l"/>
                <a:tab pos="3683000" algn="l"/>
                <a:tab pos="3683000" algn="l"/>
              </a:tabLst>
              <a:defRPr sz="1800"/>
            </a:pPr>
            <a:r>
              <a:rPr sz="2400">
                <a:solidFill>
                  <a:srgbClr val="0C1888"/>
                </a:solidFill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rPr>
              <a:t>Изучить возможности сотрудничества с ЭКСПО-2017 и Программой «Зеленый Мост», будущим Региональным центром по изменению климата в Туркменистане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body" idx="4294967295"/>
          </p:nvPr>
        </p:nvSpPr>
        <p:spPr>
          <a:xfrm>
            <a:off x="527447" y="620686"/>
            <a:ext cx="8404226" cy="5832332"/>
          </a:xfrm>
          <a:prstGeom prst="rect">
            <a:avLst/>
          </a:prstGeom>
        </p:spPr>
        <p:txBody>
          <a:bodyPr lIns="0" tIns="0" rIns="0" bIns="0"/>
          <a:lstStyle/>
          <a:p>
            <a:pPr lvl="0" marL="0" indent="147922" defTabSz="250014">
              <a:spcBef>
                <a:spcPts val="0"/>
              </a:spcBef>
              <a:buSzTx/>
              <a:buNone/>
              <a:tabLst>
                <a:tab pos="228600" algn="l"/>
                <a:tab pos="482600" algn="l"/>
                <a:tab pos="711200" algn="l"/>
                <a:tab pos="965200" algn="l"/>
                <a:tab pos="1206500" algn="l"/>
                <a:tab pos="1460500" algn="l"/>
                <a:tab pos="1701800" algn="l"/>
                <a:tab pos="1943100" algn="l"/>
                <a:tab pos="2197100" algn="l"/>
                <a:tab pos="2438400" algn="l"/>
                <a:tab pos="2692400" algn="l"/>
                <a:tab pos="2921000" algn="l"/>
                <a:tab pos="2933700" algn="l"/>
              </a:tabLst>
              <a:defRPr sz="1800"/>
            </a:pPr>
            <a:r>
              <a:rPr b="1" sz="2300" u="sng">
                <a:solidFill>
                  <a:srgbClr val="9A403E"/>
                </a:solidFill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rPr>
              <a:t>Для реформирования системы МКУР </a:t>
            </a:r>
            <a:endParaRPr b="1" sz="2300" u="sng">
              <a:solidFill>
                <a:srgbClr val="9A403E"/>
              </a:solidFill>
              <a:uFill>
                <a:solidFill/>
              </a:uFill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574908" indent="-426983" algn="just" defTabSz="250014">
              <a:spcBef>
                <a:spcPts val="0"/>
              </a:spcBef>
              <a:buClr>
                <a:srgbClr val="251F87"/>
              </a:buClr>
              <a:buFont typeface="Times Roman"/>
              <a:tabLst>
                <a:tab pos="177800" algn="l"/>
                <a:tab pos="190500" algn="l"/>
                <a:tab pos="228600" algn="l"/>
                <a:tab pos="482600" algn="l"/>
                <a:tab pos="711200" algn="l"/>
                <a:tab pos="965200" algn="l"/>
                <a:tab pos="1206500" algn="l"/>
                <a:tab pos="1460500" algn="l"/>
                <a:tab pos="1701800" algn="l"/>
                <a:tab pos="1943100" algn="l"/>
                <a:tab pos="2197100" algn="l"/>
                <a:tab pos="2438400" algn="l"/>
                <a:tab pos="2692400" algn="l"/>
                <a:tab pos="2921000" algn="l"/>
                <a:tab pos="2933700" algn="l"/>
              </a:tabLst>
              <a:defRPr sz="1800"/>
            </a:pPr>
            <a:r>
              <a:rPr sz="2300">
                <a:solidFill>
                  <a:srgbClr val="251F87"/>
                </a:solidFill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rPr>
              <a:t>Расширить состав МКУР представителями от стран Европы и Азии, международных организаций, НПО, частный сектор и наука. Всего-11-13 чел.</a:t>
            </a:r>
            <a:endParaRPr sz="2300">
              <a:solidFill>
                <a:srgbClr val="251F87"/>
              </a:solidFill>
              <a:uFill>
                <a:solidFill/>
              </a:uFill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574908" indent="-426983" algn="just" defTabSz="250014">
              <a:spcBef>
                <a:spcPts val="0"/>
              </a:spcBef>
              <a:buClr>
                <a:srgbClr val="251F87"/>
              </a:buClr>
              <a:buFont typeface="Times Roman"/>
              <a:tabLst>
                <a:tab pos="177800" algn="l"/>
                <a:tab pos="190500" algn="l"/>
                <a:tab pos="228600" algn="l"/>
                <a:tab pos="482600" algn="l"/>
                <a:tab pos="711200" algn="l"/>
                <a:tab pos="965200" algn="l"/>
                <a:tab pos="1206500" algn="l"/>
                <a:tab pos="1460500" algn="l"/>
                <a:tab pos="1701800" algn="l"/>
                <a:tab pos="1943100" algn="l"/>
                <a:tab pos="2197100" algn="l"/>
                <a:tab pos="2438400" algn="l"/>
                <a:tab pos="2692400" algn="l"/>
                <a:tab pos="2921000" algn="l"/>
                <a:tab pos="2933700" algn="l"/>
              </a:tabLst>
              <a:defRPr sz="1800"/>
            </a:pPr>
            <a:r>
              <a:rPr sz="2300">
                <a:solidFill>
                  <a:srgbClr val="251F87"/>
                </a:solidFill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rPr>
              <a:t>Изменить процедуры принятия решений и управления согласно международным стандартам (открытые выборы, стимулы, др.);</a:t>
            </a:r>
            <a:endParaRPr sz="2300">
              <a:solidFill>
                <a:srgbClr val="251F87"/>
              </a:solidFill>
              <a:uFill>
                <a:solidFill/>
              </a:uFill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574908" indent="-426983" algn="just" defTabSz="250014">
              <a:spcBef>
                <a:spcPts val="0"/>
              </a:spcBef>
              <a:buClr>
                <a:srgbClr val="251F87"/>
              </a:buClr>
              <a:buFont typeface="Times Roman"/>
              <a:tabLst>
                <a:tab pos="177800" algn="l"/>
                <a:tab pos="190500" algn="l"/>
                <a:tab pos="228600" algn="l"/>
                <a:tab pos="482600" algn="l"/>
                <a:tab pos="711200" algn="l"/>
                <a:tab pos="965200" algn="l"/>
                <a:tab pos="1206500" algn="l"/>
                <a:tab pos="1460500" algn="l"/>
                <a:tab pos="1701800" algn="l"/>
                <a:tab pos="1943100" algn="l"/>
                <a:tab pos="2197100" algn="l"/>
                <a:tab pos="2438400" algn="l"/>
                <a:tab pos="2692400" algn="l"/>
                <a:tab pos="2921000" algn="l"/>
                <a:tab pos="2933700" algn="l"/>
              </a:tabLst>
              <a:defRPr sz="1800"/>
            </a:pPr>
            <a:r>
              <a:rPr sz="2300">
                <a:solidFill>
                  <a:srgbClr val="251F87"/>
                </a:solidFill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rPr>
              <a:t>Подписать соглашение с РЭЦЦА о выполнении им некоторых функций секретариата МКУР (в сотрудничестве с НИЦ МКУР в Туркменистане);</a:t>
            </a:r>
            <a:endParaRPr sz="2300">
              <a:solidFill>
                <a:srgbClr val="251F87"/>
              </a:solidFill>
              <a:uFill>
                <a:solidFill/>
              </a:uFill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574908" indent="-426983" algn="just" defTabSz="250014">
              <a:spcBef>
                <a:spcPts val="0"/>
              </a:spcBef>
              <a:buClr>
                <a:srgbClr val="251F87"/>
              </a:buClr>
              <a:buFont typeface="Times Roman"/>
              <a:tabLst>
                <a:tab pos="177800" algn="l"/>
                <a:tab pos="190500" algn="l"/>
                <a:tab pos="228600" algn="l"/>
                <a:tab pos="482600" algn="l"/>
                <a:tab pos="711200" algn="l"/>
                <a:tab pos="965200" algn="l"/>
                <a:tab pos="1206500" algn="l"/>
                <a:tab pos="1460500" algn="l"/>
                <a:tab pos="1701800" algn="l"/>
                <a:tab pos="1943100" algn="l"/>
                <a:tab pos="2197100" algn="l"/>
                <a:tab pos="2438400" algn="l"/>
                <a:tab pos="2692400" algn="l"/>
                <a:tab pos="2921000" algn="l"/>
                <a:tab pos="2933700" algn="l"/>
              </a:tabLst>
              <a:defRPr sz="1800"/>
            </a:pPr>
            <a:r>
              <a:rPr sz="2300">
                <a:solidFill>
                  <a:srgbClr val="251F87"/>
                </a:solidFill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rPr>
              <a:t>Интегрировать деятельность РЭЦЦА с РГЦ и РЦ ВИЭ;</a:t>
            </a:r>
            <a:endParaRPr sz="2300">
              <a:solidFill>
                <a:srgbClr val="251F87"/>
              </a:solidFill>
              <a:uFill>
                <a:solidFill/>
              </a:uFill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574908" indent="-426983" algn="just" defTabSz="250014">
              <a:spcBef>
                <a:spcPts val="0"/>
              </a:spcBef>
              <a:buClr>
                <a:srgbClr val="251F87"/>
              </a:buClr>
              <a:buFont typeface="Times Roman"/>
              <a:tabLst>
                <a:tab pos="177800" algn="l"/>
                <a:tab pos="190500" algn="l"/>
                <a:tab pos="228600" algn="l"/>
                <a:tab pos="482600" algn="l"/>
                <a:tab pos="711200" algn="l"/>
                <a:tab pos="965200" algn="l"/>
                <a:tab pos="1206500" algn="l"/>
                <a:tab pos="1460500" algn="l"/>
                <a:tab pos="1701800" algn="l"/>
                <a:tab pos="1943100" algn="l"/>
                <a:tab pos="2197100" algn="l"/>
                <a:tab pos="2438400" algn="l"/>
                <a:tab pos="2692400" algn="l"/>
                <a:tab pos="2921000" algn="l"/>
                <a:tab pos="2933700" algn="l"/>
              </a:tabLst>
              <a:defRPr sz="1800"/>
            </a:pPr>
            <a:r>
              <a:rPr sz="2300">
                <a:solidFill>
                  <a:srgbClr val="251F87"/>
                </a:solidFill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rPr>
              <a:t>Разработать/обновить обязательства государств ЦА по финансированию МКУР;</a:t>
            </a:r>
            <a:endParaRPr sz="2300">
              <a:solidFill>
                <a:srgbClr val="251F87"/>
              </a:solidFill>
              <a:uFill>
                <a:solidFill/>
              </a:uFill>
              <a:latin typeface="Times Roman"/>
              <a:ea typeface="Times Roman"/>
              <a:cs typeface="Times Roman"/>
              <a:sym typeface="Times Roman"/>
            </a:endParaRPr>
          </a:p>
          <a:p>
            <a:pPr lvl="0" marL="574908" indent="-426983" algn="just" defTabSz="250014">
              <a:spcBef>
                <a:spcPts val="0"/>
              </a:spcBef>
              <a:buClr>
                <a:srgbClr val="251F87"/>
              </a:buClr>
              <a:buFont typeface="Times Roman"/>
              <a:tabLst>
                <a:tab pos="177800" algn="l"/>
                <a:tab pos="190500" algn="l"/>
                <a:tab pos="228600" algn="l"/>
                <a:tab pos="482600" algn="l"/>
                <a:tab pos="711200" algn="l"/>
                <a:tab pos="965200" algn="l"/>
                <a:tab pos="1206500" algn="l"/>
                <a:tab pos="1460500" algn="l"/>
                <a:tab pos="1701800" algn="l"/>
                <a:tab pos="1943100" algn="l"/>
                <a:tab pos="2197100" algn="l"/>
                <a:tab pos="2438400" algn="l"/>
                <a:tab pos="2692400" algn="l"/>
                <a:tab pos="2921000" algn="l"/>
                <a:tab pos="2933700" algn="l"/>
              </a:tabLst>
              <a:defRPr sz="1800"/>
            </a:pPr>
            <a:r>
              <a:rPr sz="2300">
                <a:solidFill>
                  <a:srgbClr val="251F87"/>
                </a:solidFill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rPr>
              <a:t>Обновить стратегию МКУР и РПДООС с учетом последних изменений, таких как зеленая экономика, обязательства по изменению климата, водные и связанные с водой экосистемы, и другие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/>
        </p:nvSpPr>
        <p:spPr>
          <a:xfrm>
            <a:off x="319578" y="690872"/>
            <a:ext cx="8504844" cy="18737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indent="270508" algn="ctr" defTabSz="457200">
              <a:tabLst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410200" algn="l"/>
              </a:tabLst>
            </a:pPr>
            <a:r>
              <a:rPr sz="4000">
                <a:solidFill>
                  <a:srgbClr val="9A403E"/>
                </a:solidFill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rPr>
              <a:t>Спасибо за внимание!</a:t>
            </a:r>
            <a:endParaRPr sz="4000">
              <a:solidFill>
                <a:srgbClr val="9A403E"/>
              </a:solidFill>
              <a:uFill>
                <a:solidFill/>
              </a:uFill>
              <a:latin typeface="Calibri"/>
              <a:ea typeface="Calibri"/>
              <a:cs typeface="Calibri"/>
              <a:sym typeface="Calibri"/>
            </a:endParaRPr>
          </a:p>
          <a:p>
            <a:pPr lvl="0" indent="270508" algn="ctr" defTabSz="457200">
              <a:tabLst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410200" algn="l"/>
              </a:tabLst>
            </a:pPr>
            <a:r>
              <a:rPr sz="4000">
                <a:solidFill>
                  <a:srgbClr val="9A403E"/>
                </a:solidFill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rPr>
              <a:t>более подробно о проекте</a:t>
            </a:r>
            <a:r>
              <a:rPr>
                <a:solidFill>
                  <a:srgbClr val="9A403E"/>
                </a:solidFill>
              </a:rPr>
              <a:t> </a:t>
            </a:r>
            <a:r>
              <a:rPr sz="4000">
                <a:solidFill>
                  <a:srgbClr val="9A403E"/>
                </a:solidFill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rPr>
              <a:t>и докладе:</a:t>
            </a:r>
            <a:endParaRPr sz="4000">
              <a:solidFill>
                <a:srgbClr val="9A403E"/>
              </a:solidFill>
              <a:uFill>
                <a:solidFill/>
              </a:uFill>
              <a:latin typeface="Times Roman"/>
              <a:ea typeface="Times Roman"/>
              <a:cs typeface="Times Roman"/>
              <a:sym typeface="Times Roman"/>
            </a:endParaRPr>
          </a:p>
          <a:p>
            <a:pPr lvl="0" indent="270508" algn="ctr" defTabSz="457200">
              <a:tabLst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410200" algn="l"/>
              </a:tabLst>
            </a:pPr>
            <a:r>
              <a:rPr sz="4000">
                <a:solidFill>
                  <a:srgbClr val="2E237E"/>
                </a:solidFill>
                <a:uFill>
                  <a:solidFill/>
                </a:uFill>
                <a:latin typeface="Times Roman"/>
                <a:ea typeface="Times Roman"/>
                <a:cs typeface="Times Roman"/>
                <a:sym typeface="Times Roman"/>
              </a:rPr>
              <a:t> </a:t>
            </a:r>
            <a:r>
              <a:rPr i="1" sz="3700">
                <a:latin typeface="Avenir Book"/>
                <a:ea typeface="Avenir Book"/>
                <a:cs typeface="Avenir Book"/>
                <a:sym typeface="Avenir Book"/>
                <a:hlinkClick r:id="rId2" invalidUrl="" action="" tgtFrame="" tooltip="" history="1" highlightClick="0" endSnd="0"/>
              </a:rPr>
              <a:t>http://www.casepresee.org/</a:t>
            </a:r>
          </a:p>
        </p:txBody>
      </p:sp>
      <p:pic>
        <p:nvPicPr>
          <p:cNvPr id="128" name="image3.jpeg" descr="eu_flag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5100" y="6038277"/>
            <a:ext cx="1014868" cy="672163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" name="image3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477741" y="6012057"/>
            <a:ext cx="2556407" cy="72460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2" name="Group 132"/>
          <p:cNvGrpSpPr/>
          <p:nvPr/>
        </p:nvGrpSpPr>
        <p:grpSpPr>
          <a:xfrm>
            <a:off x="472696" y="3244909"/>
            <a:ext cx="8370813" cy="2219721"/>
            <a:chOff x="0" y="-1"/>
            <a:chExt cx="8370812" cy="2219720"/>
          </a:xfrm>
        </p:grpSpPr>
        <p:sp>
          <p:nvSpPr>
            <p:cNvPr id="130" name="Shape 130"/>
            <p:cNvSpPr/>
            <p:nvPr/>
          </p:nvSpPr>
          <p:spPr>
            <a:xfrm>
              <a:off x="-1" y="0"/>
              <a:ext cx="8370813" cy="2219719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 defTabSz="457200">
                <a:defRPr sz="1200">
                  <a:solidFill>
                    <a:srgbClr val="FFFFFF"/>
                  </a:solidFill>
                  <a:effectLst>
                    <a:outerShdw sx="100000" sy="100000" kx="0" ky="0" algn="b" rotWithShape="0" blurRad="25400" dist="23998" dir="2700000">
                      <a:srgbClr val="000000">
                        <a:alpha val="31033"/>
                      </a:srgbClr>
                    </a:outerShdw>
                  </a:effectLst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  <p:sp>
          <p:nvSpPr>
            <p:cNvPr id="131" name="Shape 131"/>
            <p:cNvSpPr/>
            <p:nvPr/>
          </p:nvSpPr>
          <p:spPr>
            <a:xfrm>
              <a:off x="-1" y="-2"/>
              <a:ext cx="8370813" cy="132702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lvl="0" defTabSz="457200"/>
              <a:r>
                <a:rPr i="1" sz="1200">
                  <a:uFill>
                    <a:solidFill/>
                  </a:uFill>
                  <a:latin typeface="Times New Roman"/>
                  <a:ea typeface="Times New Roman"/>
                  <a:cs typeface="Times New Roman"/>
                  <a:sym typeface="Times New Roman"/>
                </a:rPr>
                <a:t>Членами Европейского Союза являются 27 стран-участниц, принявших решение о поэтапном объединении своих ноу-хау, ресурсов и направлений. На протяжении 50-летнего периода расширения Союза этим странам удалось совместными усилиями построить зону стабильности, демократии и устойчивого развития с сохранением культурного разнообразия, толерантности и свободы личности</a:t>
              </a:r>
              <a:endParaRPr i="1" sz="1200"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lvl="0" defTabSz="457200"/>
              <a:endParaRPr i="1" sz="1200">
                <a:uFill>
                  <a:solidFill/>
                </a:u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lvl="0" defTabSz="457200"/>
              <a:r>
                <a:rPr i="1" sz="1200">
                  <a:uFill>
                    <a:solidFill/>
                  </a:uFill>
                  <a:latin typeface="Times New Roman"/>
                  <a:ea typeface="Times New Roman"/>
                  <a:cs typeface="Times New Roman"/>
                  <a:sym typeface="Times New Roman"/>
                </a:rPr>
                <a:t>В своей деятельности Евросоюз руководствуется стремлением обмениваться достижениями и ценностями с государствами и народами, не являющимися членами ЕC.</a:t>
              </a:r>
            </a:p>
          </p:txBody>
        </p:sp>
      </p:grp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venir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